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6" r:id="rId2"/>
    <p:sldId id="277" r:id="rId3"/>
    <p:sldId id="269" r:id="rId4"/>
    <p:sldId id="278" r:id="rId5"/>
    <p:sldId id="295" r:id="rId6"/>
    <p:sldId id="297" r:id="rId7"/>
    <p:sldId id="294" r:id="rId8"/>
    <p:sldId id="279" r:id="rId9"/>
    <p:sldId id="292" r:id="rId10"/>
    <p:sldId id="298" r:id="rId11"/>
    <p:sldId id="280" r:id="rId12"/>
    <p:sldId id="281" r:id="rId13"/>
    <p:sldId id="282" r:id="rId14"/>
    <p:sldId id="283" r:id="rId15"/>
    <p:sldId id="290" r:id="rId16"/>
    <p:sldId id="296" r:id="rId17"/>
    <p:sldId id="299" r:id="rId18"/>
    <p:sldId id="291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571A59-C61A-449C-A772-6B33AC42888A}" v="27" dt="2025-09-16T13:46:22.9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94754"/>
  </p:normalViewPr>
  <p:slideViewPr>
    <p:cSldViewPr snapToGrid="0">
      <p:cViewPr varScale="1">
        <p:scale>
          <a:sx n="102" d="100"/>
          <a:sy n="102" d="100"/>
        </p:scale>
        <p:origin x="8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GUE PdL SPORT U" userId="6ca43e44-9e38-49ca-bfb9-28758c015352" providerId="ADAL" clId="{A67B56CA-8983-DB48-9C8A-EE41A7177B2A}"/>
    <pc:docChg chg="modSld">
      <pc:chgData name="LIGUE PdL SPORT U" userId="6ca43e44-9e38-49ca-bfb9-28758c015352" providerId="ADAL" clId="{A67B56CA-8983-DB48-9C8A-EE41A7177B2A}" dt="2023-09-18T07:57:09.599" v="33" actId="20577"/>
      <pc:docMkLst>
        <pc:docMk/>
      </pc:docMkLst>
      <pc:sldChg chg="addSp modSp mod">
        <pc:chgData name="LIGUE PdL SPORT U" userId="6ca43e44-9e38-49ca-bfb9-28758c015352" providerId="ADAL" clId="{A67B56CA-8983-DB48-9C8A-EE41A7177B2A}" dt="2023-09-18T07:57:09.599" v="33" actId="20577"/>
        <pc:sldMkLst>
          <pc:docMk/>
          <pc:sldMk cId="4152312183" sldId="291"/>
        </pc:sldMkLst>
      </pc:sldChg>
    </pc:docChg>
  </pc:docChgLst>
  <pc:docChgLst>
    <pc:chgData name="Utilisateur invité" userId="S::urn:spo:anon#1a97cc64f914200dca9447a880239ceab54253d54e93f47b1db7ae5fc823977d::" providerId="AD" clId="Web-{8F265A00-2743-4D51-4631-10098878F2C5}"/>
    <pc:docChg chg="addSld delSld modSld">
      <pc:chgData name="Utilisateur invité" userId="S::urn:spo:anon#1a97cc64f914200dca9447a880239ceab54253d54e93f47b1db7ae5fc823977d::" providerId="AD" clId="Web-{8F265A00-2743-4D51-4631-10098878F2C5}" dt="2023-09-04T13:58:31.250" v="133" actId="20577"/>
      <pc:docMkLst>
        <pc:docMk/>
      </pc:docMkLst>
      <pc:sldChg chg="addSp delSp modSp">
        <pc:chgData name="Utilisateur invité" userId="S::urn:spo:anon#1a97cc64f914200dca9447a880239ceab54253d54e93f47b1db7ae5fc823977d::" providerId="AD" clId="Web-{8F265A00-2743-4D51-4631-10098878F2C5}" dt="2023-09-04T09:42:49.936" v="71" actId="1076"/>
        <pc:sldMkLst>
          <pc:docMk/>
          <pc:sldMk cId="341783639" sldId="257"/>
        </pc:sldMkLst>
      </pc:sldChg>
      <pc:sldChg chg="modSp">
        <pc:chgData name="Utilisateur invité" userId="S::urn:spo:anon#1a97cc64f914200dca9447a880239ceab54253d54e93f47b1db7ae5fc823977d::" providerId="AD" clId="Web-{8F265A00-2743-4D51-4631-10098878F2C5}" dt="2023-09-04T13:54:06.026" v="95" actId="1076"/>
        <pc:sldMkLst>
          <pc:docMk/>
          <pc:sldMk cId="2824358291" sldId="260"/>
        </pc:sldMkLst>
      </pc:sldChg>
      <pc:sldChg chg="modSp">
        <pc:chgData name="Utilisateur invité" userId="S::urn:spo:anon#1a97cc64f914200dca9447a880239ceab54253d54e93f47b1db7ae5fc823977d::" providerId="AD" clId="Web-{8F265A00-2743-4D51-4631-10098878F2C5}" dt="2023-09-04T13:53:47.963" v="94" actId="20577"/>
        <pc:sldMkLst>
          <pc:docMk/>
          <pc:sldMk cId="2113898870" sldId="263"/>
        </pc:sldMkLst>
      </pc:sldChg>
      <pc:sldChg chg="addSp modSp">
        <pc:chgData name="Utilisateur invité" userId="S::urn:spo:anon#1a97cc64f914200dca9447a880239ceab54253d54e93f47b1db7ae5fc823977d::" providerId="AD" clId="Web-{8F265A00-2743-4D51-4631-10098878F2C5}" dt="2023-09-04T09:40:48.775" v="56" actId="1076"/>
        <pc:sldMkLst>
          <pc:docMk/>
          <pc:sldMk cId="510259730" sldId="264"/>
        </pc:sldMkLst>
      </pc:sldChg>
      <pc:sldChg chg="addSp">
        <pc:chgData name="Utilisateur invité" userId="S::urn:spo:anon#1a97cc64f914200dca9447a880239ceab54253d54e93f47b1db7ae5fc823977d::" providerId="AD" clId="Web-{8F265A00-2743-4D51-4631-10098878F2C5}" dt="2023-09-04T09:38:42.193" v="34"/>
        <pc:sldMkLst>
          <pc:docMk/>
          <pc:sldMk cId="729084859" sldId="267"/>
        </pc:sldMkLst>
      </pc:sldChg>
      <pc:sldChg chg="addSp modSp">
        <pc:chgData name="Utilisateur invité" userId="S::urn:spo:anon#1a97cc64f914200dca9447a880239ceab54253d54e93f47b1db7ae5fc823977d::" providerId="AD" clId="Web-{8F265A00-2743-4D51-4631-10098878F2C5}" dt="2023-09-04T09:41:33.730" v="64" actId="14100"/>
        <pc:sldMkLst>
          <pc:docMk/>
          <pc:sldMk cId="155347320" sldId="268"/>
        </pc:sldMkLst>
      </pc:sldChg>
      <pc:sldChg chg="addSp">
        <pc:chgData name="Utilisateur invité" userId="S::urn:spo:anon#1a97cc64f914200dca9447a880239ceab54253d54e93f47b1db7ae5fc823977d::" providerId="AD" clId="Web-{8F265A00-2743-4D51-4631-10098878F2C5}" dt="2023-09-04T09:36:05.077" v="13"/>
        <pc:sldMkLst>
          <pc:docMk/>
          <pc:sldMk cId="2114808265" sldId="269"/>
        </pc:sldMkLst>
      </pc:sldChg>
      <pc:sldChg chg="addSp del">
        <pc:chgData name="Utilisateur invité" userId="S::urn:spo:anon#1a97cc64f914200dca9447a880239ceab54253d54e93f47b1db7ae5fc823977d::" providerId="AD" clId="Web-{8F265A00-2743-4D51-4631-10098878F2C5}" dt="2023-09-04T09:35:48.748" v="11"/>
        <pc:sldMkLst>
          <pc:docMk/>
          <pc:sldMk cId="969061314" sldId="270"/>
        </pc:sldMkLst>
      </pc:sldChg>
      <pc:sldChg chg="addSp modSp">
        <pc:chgData name="Utilisateur invité" userId="S::urn:spo:anon#1a97cc64f914200dca9447a880239ceab54253d54e93f47b1db7ae5fc823977d::" providerId="AD" clId="Web-{8F265A00-2743-4D51-4631-10098878F2C5}" dt="2023-09-04T09:38:58.771" v="36"/>
        <pc:sldMkLst>
          <pc:docMk/>
          <pc:sldMk cId="1983108871" sldId="271"/>
        </pc:sldMkLst>
      </pc:sldChg>
      <pc:sldChg chg="addSp delSp modSp">
        <pc:chgData name="Utilisateur invité" userId="S::urn:spo:anon#1a97cc64f914200dca9447a880239ceab54253d54e93f47b1db7ae5fc823977d::" providerId="AD" clId="Web-{8F265A00-2743-4D51-4631-10098878F2C5}" dt="2023-09-04T09:40:24.571" v="54" actId="1076"/>
        <pc:sldMkLst>
          <pc:docMk/>
          <pc:sldMk cId="1714200087" sldId="272"/>
        </pc:sldMkLst>
      </pc:sldChg>
      <pc:sldChg chg="addSp modSp">
        <pc:chgData name="Utilisateur invité" userId="S::urn:spo:anon#1a97cc64f914200dca9447a880239ceab54253d54e93f47b1db7ae5fc823977d::" providerId="AD" clId="Web-{8F265A00-2743-4D51-4631-10098878F2C5}" dt="2023-09-04T09:39:05.928" v="38"/>
        <pc:sldMkLst>
          <pc:docMk/>
          <pc:sldMk cId="2019202648" sldId="273"/>
        </pc:sldMkLst>
      </pc:sldChg>
      <pc:sldChg chg="addSp delSp modSp">
        <pc:chgData name="Utilisateur invité" userId="S::urn:spo:anon#1a97cc64f914200dca9447a880239ceab54253d54e93f47b1db7ae5fc823977d::" providerId="AD" clId="Web-{8F265A00-2743-4D51-4631-10098878F2C5}" dt="2023-09-04T09:42:02.310" v="68" actId="1076"/>
        <pc:sldMkLst>
          <pc:docMk/>
          <pc:sldMk cId="293354657" sldId="275"/>
        </pc:sldMkLst>
      </pc:sldChg>
      <pc:sldChg chg="addSp delSp">
        <pc:chgData name="Utilisateur invité" userId="S::urn:spo:anon#1a97cc64f914200dca9447a880239ceab54253d54e93f47b1db7ae5fc823977d::" providerId="AD" clId="Web-{8F265A00-2743-4D51-4631-10098878F2C5}" dt="2023-09-04T09:34:50.402" v="8"/>
        <pc:sldMkLst>
          <pc:docMk/>
          <pc:sldMk cId="298095298" sldId="276"/>
        </pc:sldMkLst>
      </pc:sldChg>
      <pc:sldChg chg="addSp delSp modSp add replId">
        <pc:chgData name="Utilisateur invité" userId="S::urn:spo:anon#1a97cc64f914200dca9447a880239ceab54253d54e93f47b1db7ae5fc823977d::" providerId="AD" clId="Web-{8F265A00-2743-4D51-4631-10098878F2C5}" dt="2023-09-04T13:58:31.250" v="133" actId="20577"/>
        <pc:sldMkLst>
          <pc:docMk/>
          <pc:sldMk cId="2826597527" sldId="278"/>
        </pc:sldMkLst>
      </pc:sldChg>
    </pc:docChg>
  </pc:docChgLst>
  <pc:docChgLst>
    <pc:chgData name="Adrien MARSALEIX" userId="4313c76f-60b7-4a17-9453-aa077539a612" providerId="ADAL" clId="{F57B5221-67A0-4655-8E5F-11984D3DCEA4}"/>
    <pc:docChg chg="custSel addSld delSld modSld sldOrd">
      <pc:chgData name="Adrien MARSALEIX" userId="4313c76f-60b7-4a17-9453-aa077539a612" providerId="ADAL" clId="{F57B5221-67A0-4655-8E5F-11984D3DCEA4}" dt="2025-09-16T14:08:20.761" v="747" actId="20577"/>
      <pc:docMkLst>
        <pc:docMk/>
      </pc:docMkLst>
      <pc:sldChg chg="addSp modSp mod">
        <pc:chgData name="Adrien MARSALEIX" userId="4313c76f-60b7-4a17-9453-aa077539a612" providerId="ADAL" clId="{F57B5221-67A0-4655-8E5F-11984D3DCEA4}" dt="2025-09-11T09:32:21.994" v="25" actId="1076"/>
        <pc:sldMkLst>
          <pc:docMk/>
          <pc:sldMk cId="953509128" sldId="266"/>
        </pc:sldMkLst>
        <pc:spChg chg="add mod">
          <ac:chgData name="Adrien MARSALEIX" userId="4313c76f-60b7-4a17-9453-aa077539a612" providerId="ADAL" clId="{F57B5221-67A0-4655-8E5F-11984D3DCEA4}" dt="2025-09-11T09:32:21.994" v="25" actId="1076"/>
          <ac:spMkLst>
            <pc:docMk/>
            <pc:sldMk cId="953509128" sldId="266"/>
            <ac:spMk id="2" creationId="{51E83A72-FC38-9685-627E-079CC005C56E}"/>
          </ac:spMkLst>
        </pc:spChg>
      </pc:sldChg>
      <pc:sldChg chg="modSp mod">
        <pc:chgData name="Adrien MARSALEIX" userId="4313c76f-60b7-4a17-9453-aa077539a612" providerId="ADAL" clId="{F57B5221-67A0-4655-8E5F-11984D3DCEA4}" dt="2025-09-16T14:07:43.739" v="715" actId="1076"/>
        <pc:sldMkLst>
          <pc:docMk/>
          <pc:sldMk cId="2114808265" sldId="269"/>
        </pc:sldMkLst>
        <pc:spChg chg="mod">
          <ac:chgData name="Adrien MARSALEIX" userId="4313c76f-60b7-4a17-9453-aa077539a612" providerId="ADAL" clId="{F57B5221-67A0-4655-8E5F-11984D3DCEA4}" dt="2025-09-16T14:07:43.739" v="715" actId="1076"/>
          <ac:spMkLst>
            <pc:docMk/>
            <pc:sldMk cId="2114808265" sldId="269"/>
            <ac:spMk id="2" creationId="{25CE39D2-5014-E425-E574-65AE84F40121}"/>
          </ac:spMkLst>
        </pc:spChg>
        <pc:spChg chg="mod">
          <ac:chgData name="Adrien MARSALEIX" userId="4313c76f-60b7-4a17-9453-aa077539a612" providerId="ADAL" clId="{F57B5221-67A0-4655-8E5F-11984D3DCEA4}" dt="2025-09-16T14:07:40.887" v="714" actId="1076"/>
          <ac:spMkLst>
            <pc:docMk/>
            <pc:sldMk cId="2114808265" sldId="269"/>
            <ac:spMk id="14" creationId="{16B59A7A-B8EA-7BA1-F44C-F9AB3D6F2B88}"/>
          </ac:spMkLst>
        </pc:spChg>
      </pc:sldChg>
      <pc:sldChg chg="modSp mod">
        <pc:chgData name="Adrien MARSALEIX" userId="4313c76f-60b7-4a17-9453-aa077539a612" providerId="ADAL" clId="{F57B5221-67A0-4655-8E5F-11984D3DCEA4}" dt="2025-09-16T14:07:51.342" v="716" actId="1076"/>
        <pc:sldMkLst>
          <pc:docMk/>
          <pc:sldMk cId="1086224256" sldId="277"/>
        </pc:sldMkLst>
        <pc:spChg chg="mod">
          <ac:chgData name="Adrien MARSALEIX" userId="4313c76f-60b7-4a17-9453-aa077539a612" providerId="ADAL" clId="{F57B5221-67A0-4655-8E5F-11984D3DCEA4}" dt="2025-09-16T14:07:51.342" v="716" actId="1076"/>
          <ac:spMkLst>
            <pc:docMk/>
            <pc:sldMk cId="1086224256" sldId="277"/>
            <ac:spMk id="3" creationId="{8B88484B-7DE4-A3C9-3BF6-467CF065676C}"/>
          </ac:spMkLst>
        </pc:spChg>
      </pc:sldChg>
      <pc:sldChg chg="modSp mod">
        <pc:chgData name="Adrien MARSALEIX" userId="4313c76f-60b7-4a17-9453-aa077539a612" providerId="ADAL" clId="{F57B5221-67A0-4655-8E5F-11984D3DCEA4}" dt="2025-09-16T14:07:35.036" v="713" actId="1076"/>
        <pc:sldMkLst>
          <pc:docMk/>
          <pc:sldMk cId="437233771" sldId="278"/>
        </pc:sldMkLst>
        <pc:spChg chg="mod">
          <ac:chgData name="Adrien MARSALEIX" userId="4313c76f-60b7-4a17-9453-aa077539a612" providerId="ADAL" clId="{F57B5221-67A0-4655-8E5F-11984D3DCEA4}" dt="2025-09-16T14:07:35.036" v="713" actId="1076"/>
          <ac:spMkLst>
            <pc:docMk/>
            <pc:sldMk cId="437233771" sldId="278"/>
            <ac:spMk id="3" creationId="{72ED5703-289A-6DC3-E81A-CEB6CBABFFBA}"/>
          </ac:spMkLst>
        </pc:spChg>
        <pc:spChg chg="mod">
          <ac:chgData name="Adrien MARSALEIX" userId="4313c76f-60b7-4a17-9453-aa077539a612" providerId="ADAL" clId="{F57B5221-67A0-4655-8E5F-11984D3DCEA4}" dt="2025-09-16T10:13:58.871" v="109" actId="1076"/>
          <ac:spMkLst>
            <pc:docMk/>
            <pc:sldMk cId="437233771" sldId="278"/>
            <ac:spMk id="23" creationId="{5320464B-E659-38CC-7EFA-E0F141CE73D8}"/>
          </ac:spMkLst>
        </pc:spChg>
      </pc:sldChg>
      <pc:sldChg chg="modSp mod">
        <pc:chgData name="Adrien MARSALEIX" userId="4313c76f-60b7-4a17-9453-aa077539a612" providerId="ADAL" clId="{F57B5221-67A0-4655-8E5F-11984D3DCEA4}" dt="2025-09-16T14:06:36.122" v="704" actId="1076"/>
        <pc:sldMkLst>
          <pc:docMk/>
          <pc:sldMk cId="1813829180" sldId="279"/>
        </pc:sldMkLst>
        <pc:spChg chg="mod">
          <ac:chgData name="Adrien MARSALEIX" userId="4313c76f-60b7-4a17-9453-aa077539a612" providerId="ADAL" clId="{F57B5221-67A0-4655-8E5F-11984D3DCEA4}" dt="2025-09-16T14:06:31.258" v="703" actId="1076"/>
          <ac:spMkLst>
            <pc:docMk/>
            <pc:sldMk cId="1813829180" sldId="279"/>
            <ac:spMk id="2" creationId="{83E876BD-A74A-1A90-7B8F-99FAE322325D}"/>
          </ac:spMkLst>
        </pc:spChg>
        <pc:spChg chg="mod">
          <ac:chgData name="Adrien MARSALEIX" userId="4313c76f-60b7-4a17-9453-aa077539a612" providerId="ADAL" clId="{F57B5221-67A0-4655-8E5F-11984D3DCEA4}" dt="2025-09-16T14:06:24.389" v="701" actId="1076"/>
          <ac:spMkLst>
            <pc:docMk/>
            <pc:sldMk cId="1813829180" sldId="279"/>
            <ac:spMk id="3" creationId="{72ED5703-289A-6DC3-E81A-CEB6CBABFFBA}"/>
          </ac:spMkLst>
        </pc:spChg>
        <pc:spChg chg="mod">
          <ac:chgData name="Adrien MARSALEIX" userId="4313c76f-60b7-4a17-9453-aa077539a612" providerId="ADAL" clId="{F57B5221-67A0-4655-8E5F-11984D3DCEA4}" dt="2025-09-16T14:06:36.122" v="704" actId="1076"/>
          <ac:spMkLst>
            <pc:docMk/>
            <pc:sldMk cId="1813829180" sldId="279"/>
            <ac:spMk id="4" creationId="{7A918DE9-4BCF-AEFE-63FC-E184FC3DA0B2}"/>
          </ac:spMkLst>
        </pc:spChg>
        <pc:spChg chg="mod">
          <ac:chgData name="Adrien MARSALEIX" userId="4313c76f-60b7-4a17-9453-aa077539a612" providerId="ADAL" clId="{F57B5221-67A0-4655-8E5F-11984D3DCEA4}" dt="2025-09-16T14:06:27.889" v="702" actId="1076"/>
          <ac:spMkLst>
            <pc:docMk/>
            <pc:sldMk cId="1813829180" sldId="279"/>
            <ac:spMk id="11" creationId="{EA42306C-6809-0636-9A9B-062A78A74FAA}"/>
          </ac:spMkLst>
        </pc:spChg>
      </pc:sldChg>
      <pc:sldChg chg="modSp mod">
        <pc:chgData name="Adrien MARSALEIX" userId="4313c76f-60b7-4a17-9453-aa077539a612" providerId="ADAL" clId="{F57B5221-67A0-4655-8E5F-11984D3DCEA4}" dt="2025-09-16T14:06:02.989" v="698" actId="1076"/>
        <pc:sldMkLst>
          <pc:docMk/>
          <pc:sldMk cId="1541248367" sldId="280"/>
        </pc:sldMkLst>
        <pc:spChg chg="mod">
          <ac:chgData name="Adrien MARSALEIX" userId="4313c76f-60b7-4a17-9453-aa077539a612" providerId="ADAL" clId="{F57B5221-67A0-4655-8E5F-11984D3DCEA4}" dt="2025-09-16T14:06:02.989" v="698" actId="1076"/>
          <ac:spMkLst>
            <pc:docMk/>
            <pc:sldMk cId="1541248367" sldId="280"/>
            <ac:spMk id="3" creationId="{72ED5703-289A-6DC3-E81A-CEB6CBABFFBA}"/>
          </ac:spMkLst>
        </pc:spChg>
        <pc:spChg chg="mod">
          <ac:chgData name="Adrien MARSALEIX" userId="4313c76f-60b7-4a17-9453-aa077539a612" providerId="ADAL" clId="{F57B5221-67A0-4655-8E5F-11984D3DCEA4}" dt="2025-09-16T10:32:22.500" v="435" actId="20577"/>
          <ac:spMkLst>
            <pc:docMk/>
            <pc:sldMk cId="1541248367" sldId="280"/>
            <ac:spMk id="11" creationId="{EA42306C-6809-0636-9A9B-062A78A74FAA}"/>
          </ac:spMkLst>
        </pc:spChg>
      </pc:sldChg>
      <pc:sldChg chg="modSp mod">
        <pc:chgData name="Adrien MARSALEIX" userId="4313c76f-60b7-4a17-9453-aa077539a612" providerId="ADAL" clId="{F57B5221-67A0-4655-8E5F-11984D3DCEA4}" dt="2025-09-16T14:05:54.284" v="696" actId="1076"/>
        <pc:sldMkLst>
          <pc:docMk/>
          <pc:sldMk cId="3656099599" sldId="281"/>
        </pc:sldMkLst>
        <pc:spChg chg="mod">
          <ac:chgData name="Adrien MARSALEIX" userId="4313c76f-60b7-4a17-9453-aa077539a612" providerId="ADAL" clId="{F57B5221-67A0-4655-8E5F-11984D3DCEA4}" dt="2025-09-16T14:05:54.284" v="696" actId="1076"/>
          <ac:spMkLst>
            <pc:docMk/>
            <pc:sldMk cId="3656099599" sldId="281"/>
            <ac:spMk id="2" creationId="{E83A84AC-59E9-6974-DE70-658D0FA7141E}"/>
          </ac:spMkLst>
        </pc:spChg>
        <pc:spChg chg="mod">
          <ac:chgData name="Adrien MARSALEIX" userId="4313c76f-60b7-4a17-9453-aa077539a612" providerId="ADAL" clId="{F57B5221-67A0-4655-8E5F-11984D3DCEA4}" dt="2025-09-16T14:05:50.378" v="695" actId="1076"/>
          <ac:spMkLst>
            <pc:docMk/>
            <pc:sldMk cId="3656099599" sldId="281"/>
            <ac:spMk id="3" creationId="{72ED5703-289A-6DC3-E81A-CEB6CBABFFBA}"/>
          </ac:spMkLst>
        </pc:spChg>
      </pc:sldChg>
      <pc:sldChg chg="addSp modSp mod">
        <pc:chgData name="Adrien MARSALEIX" userId="4313c76f-60b7-4a17-9453-aa077539a612" providerId="ADAL" clId="{F57B5221-67A0-4655-8E5F-11984D3DCEA4}" dt="2025-09-16T14:05:35.901" v="693" actId="1076"/>
        <pc:sldMkLst>
          <pc:docMk/>
          <pc:sldMk cId="3624972040" sldId="282"/>
        </pc:sldMkLst>
        <pc:spChg chg="mod">
          <ac:chgData name="Adrien MARSALEIX" userId="4313c76f-60b7-4a17-9453-aa077539a612" providerId="ADAL" clId="{F57B5221-67A0-4655-8E5F-11984D3DCEA4}" dt="2025-09-16T14:05:35.901" v="693" actId="1076"/>
          <ac:spMkLst>
            <pc:docMk/>
            <pc:sldMk cId="3624972040" sldId="282"/>
            <ac:spMk id="3" creationId="{72ED5703-289A-6DC3-E81A-CEB6CBABFFBA}"/>
          </ac:spMkLst>
        </pc:spChg>
        <pc:picChg chg="add mod">
          <ac:chgData name="Adrien MARSALEIX" userId="4313c76f-60b7-4a17-9453-aa077539a612" providerId="ADAL" clId="{F57B5221-67A0-4655-8E5F-11984D3DCEA4}" dt="2025-09-16T13:25:48.913" v="524" actId="1076"/>
          <ac:picMkLst>
            <pc:docMk/>
            <pc:sldMk cId="3624972040" sldId="282"/>
            <ac:picMk id="11" creationId="{036BDE29-249F-50DF-2104-5A129BD6A478}"/>
          </ac:picMkLst>
        </pc:picChg>
        <pc:picChg chg="mod">
          <ac:chgData name="Adrien MARSALEIX" userId="4313c76f-60b7-4a17-9453-aa077539a612" providerId="ADAL" clId="{F57B5221-67A0-4655-8E5F-11984D3DCEA4}" dt="2025-09-16T13:26:49.249" v="526"/>
          <ac:picMkLst>
            <pc:docMk/>
            <pc:sldMk cId="3624972040" sldId="282"/>
            <ac:picMk id="12" creationId="{06B713EB-0E12-051C-9E81-C13F6EBD4E8A}"/>
          </ac:picMkLst>
        </pc:picChg>
        <pc:picChg chg="mod">
          <ac:chgData name="Adrien MARSALEIX" userId="4313c76f-60b7-4a17-9453-aa077539a612" providerId="ADAL" clId="{F57B5221-67A0-4655-8E5F-11984D3DCEA4}" dt="2025-09-16T13:25:51.972" v="525" actId="1076"/>
          <ac:picMkLst>
            <pc:docMk/>
            <pc:sldMk cId="3624972040" sldId="282"/>
            <ac:picMk id="25" creationId="{0A357A97-39A0-5DE4-5977-8B3042DD410E}"/>
          </ac:picMkLst>
        </pc:picChg>
      </pc:sldChg>
      <pc:sldChg chg="addSp delSp modSp mod">
        <pc:chgData name="Adrien MARSALEIX" userId="4313c76f-60b7-4a17-9453-aa077539a612" providerId="ADAL" clId="{F57B5221-67A0-4655-8E5F-11984D3DCEA4}" dt="2025-09-16T13:36:56.389" v="673" actId="1076"/>
        <pc:sldMkLst>
          <pc:docMk/>
          <pc:sldMk cId="1745351178" sldId="283"/>
        </pc:sldMkLst>
        <pc:picChg chg="add mod">
          <ac:chgData name="Adrien MARSALEIX" userId="4313c76f-60b7-4a17-9453-aa077539a612" providerId="ADAL" clId="{F57B5221-67A0-4655-8E5F-11984D3DCEA4}" dt="2025-09-16T13:36:56.389" v="673" actId="1076"/>
          <ac:picMkLst>
            <pc:docMk/>
            <pc:sldMk cId="1745351178" sldId="283"/>
            <ac:picMk id="3" creationId="{929B53C3-805D-8C81-A5EC-08E798129174}"/>
          </ac:picMkLst>
        </pc:picChg>
        <pc:picChg chg="del">
          <ac:chgData name="Adrien MARSALEIX" userId="4313c76f-60b7-4a17-9453-aa077539a612" providerId="ADAL" clId="{F57B5221-67A0-4655-8E5F-11984D3DCEA4}" dt="2025-09-16T13:36:26.357" v="668" actId="478"/>
          <ac:picMkLst>
            <pc:docMk/>
            <pc:sldMk cId="1745351178" sldId="283"/>
            <ac:picMk id="11" creationId="{7976C1DC-F9F4-3A3F-8BB9-F9A0BEAD9147}"/>
          </ac:picMkLst>
        </pc:picChg>
      </pc:sldChg>
      <pc:sldChg chg="addSp modSp mod">
        <pc:chgData name="Adrien MARSALEIX" userId="4313c76f-60b7-4a17-9453-aa077539a612" providerId="ADAL" clId="{F57B5221-67A0-4655-8E5F-11984D3DCEA4}" dt="2025-09-16T14:05:28.806" v="692" actId="1076"/>
        <pc:sldMkLst>
          <pc:docMk/>
          <pc:sldMk cId="3736534916" sldId="290"/>
        </pc:sldMkLst>
        <pc:spChg chg="mod">
          <ac:chgData name="Adrien MARSALEIX" userId="4313c76f-60b7-4a17-9453-aa077539a612" providerId="ADAL" clId="{F57B5221-67A0-4655-8E5F-11984D3DCEA4}" dt="2025-09-16T13:33:18.697" v="658" actId="20577"/>
          <ac:spMkLst>
            <pc:docMk/>
            <pc:sldMk cId="3736534916" sldId="290"/>
            <ac:spMk id="2" creationId="{E83A84AC-59E9-6974-DE70-658D0FA7141E}"/>
          </ac:spMkLst>
        </pc:spChg>
        <pc:spChg chg="mod">
          <ac:chgData name="Adrien MARSALEIX" userId="4313c76f-60b7-4a17-9453-aa077539a612" providerId="ADAL" clId="{F57B5221-67A0-4655-8E5F-11984D3DCEA4}" dt="2025-09-16T14:05:28.806" v="692" actId="1076"/>
          <ac:spMkLst>
            <pc:docMk/>
            <pc:sldMk cId="3736534916" sldId="290"/>
            <ac:spMk id="3" creationId="{72ED5703-289A-6DC3-E81A-CEB6CBABFFBA}"/>
          </ac:spMkLst>
        </pc:spChg>
        <pc:picChg chg="add mod">
          <ac:chgData name="Adrien MARSALEIX" userId="4313c76f-60b7-4a17-9453-aa077539a612" providerId="ADAL" clId="{F57B5221-67A0-4655-8E5F-11984D3DCEA4}" dt="2025-09-16T13:28:56.148" v="543" actId="1076"/>
          <ac:picMkLst>
            <pc:docMk/>
            <pc:sldMk cId="3736534916" sldId="290"/>
            <ac:picMk id="10" creationId="{1CF4D1C4-D20D-23A9-9A56-D32462F25C35}"/>
          </ac:picMkLst>
        </pc:picChg>
      </pc:sldChg>
      <pc:sldChg chg="modSp mod ord">
        <pc:chgData name="Adrien MARSALEIX" userId="4313c76f-60b7-4a17-9453-aa077539a612" providerId="ADAL" clId="{F57B5221-67A0-4655-8E5F-11984D3DCEA4}" dt="2025-09-16T14:05:11.061" v="689" actId="1076"/>
        <pc:sldMkLst>
          <pc:docMk/>
          <pc:sldMk cId="4152312183" sldId="291"/>
        </pc:sldMkLst>
        <pc:spChg chg="mod">
          <ac:chgData name="Adrien MARSALEIX" userId="4313c76f-60b7-4a17-9453-aa077539a612" providerId="ADAL" clId="{F57B5221-67A0-4655-8E5F-11984D3DCEA4}" dt="2025-09-16T14:05:11.061" v="689" actId="1076"/>
          <ac:spMkLst>
            <pc:docMk/>
            <pc:sldMk cId="4152312183" sldId="291"/>
            <ac:spMk id="3" creationId="{72ED5703-289A-6DC3-E81A-CEB6CBABFFBA}"/>
          </ac:spMkLst>
        </pc:spChg>
      </pc:sldChg>
      <pc:sldChg chg="modSp mod">
        <pc:chgData name="Adrien MARSALEIX" userId="4313c76f-60b7-4a17-9453-aa077539a612" providerId="ADAL" clId="{F57B5221-67A0-4655-8E5F-11984D3DCEA4}" dt="2025-09-16T14:06:43.162" v="705" actId="1076"/>
        <pc:sldMkLst>
          <pc:docMk/>
          <pc:sldMk cId="4010525503" sldId="292"/>
        </pc:sldMkLst>
        <pc:spChg chg="mod">
          <ac:chgData name="Adrien MARSALEIX" userId="4313c76f-60b7-4a17-9453-aa077539a612" providerId="ADAL" clId="{F57B5221-67A0-4655-8E5F-11984D3DCEA4}" dt="2025-09-16T14:06:16.473" v="700" actId="1076"/>
          <ac:spMkLst>
            <pc:docMk/>
            <pc:sldMk cId="4010525503" sldId="292"/>
            <ac:spMk id="3" creationId="{72ED5703-289A-6DC3-E81A-CEB6CBABFFBA}"/>
          </ac:spMkLst>
        </pc:spChg>
        <pc:spChg chg="mod">
          <ac:chgData name="Adrien MARSALEIX" userId="4313c76f-60b7-4a17-9453-aa077539a612" providerId="ADAL" clId="{F57B5221-67A0-4655-8E5F-11984D3DCEA4}" dt="2025-09-16T10:30:03.619" v="359" actId="6549"/>
          <ac:spMkLst>
            <pc:docMk/>
            <pc:sldMk cId="4010525503" sldId="292"/>
            <ac:spMk id="11" creationId="{EA42306C-6809-0636-9A9B-062A78A74FAA}"/>
          </ac:spMkLst>
        </pc:spChg>
        <pc:picChg chg="mod">
          <ac:chgData name="Adrien MARSALEIX" userId="4313c76f-60b7-4a17-9453-aa077539a612" providerId="ADAL" clId="{F57B5221-67A0-4655-8E5F-11984D3DCEA4}" dt="2025-09-16T14:06:43.162" v="705" actId="1076"/>
          <ac:picMkLst>
            <pc:docMk/>
            <pc:sldMk cId="4010525503" sldId="292"/>
            <ac:picMk id="4" creationId="{AEE61C0F-1C3E-787E-7802-2580304E8747}"/>
          </ac:picMkLst>
        </pc:picChg>
      </pc:sldChg>
      <pc:sldChg chg="del">
        <pc:chgData name="Adrien MARSALEIX" userId="4313c76f-60b7-4a17-9453-aa077539a612" providerId="ADAL" clId="{F57B5221-67A0-4655-8E5F-11984D3DCEA4}" dt="2025-09-16T13:27:01.928" v="527" actId="47"/>
        <pc:sldMkLst>
          <pc:docMk/>
          <pc:sldMk cId="2149283452" sldId="293"/>
        </pc:sldMkLst>
      </pc:sldChg>
      <pc:sldChg chg="modSp mod">
        <pc:chgData name="Adrien MARSALEIX" userId="4313c76f-60b7-4a17-9453-aa077539a612" providerId="ADAL" clId="{F57B5221-67A0-4655-8E5F-11984D3DCEA4}" dt="2025-09-16T14:07:09.348" v="710" actId="20577"/>
        <pc:sldMkLst>
          <pc:docMk/>
          <pc:sldMk cId="3323443499" sldId="294"/>
        </pc:sldMkLst>
        <pc:spChg chg="mod">
          <ac:chgData name="Adrien MARSALEIX" userId="4313c76f-60b7-4a17-9453-aa077539a612" providerId="ADAL" clId="{F57B5221-67A0-4655-8E5F-11984D3DCEA4}" dt="2025-09-16T14:06:50.039" v="706" actId="1076"/>
          <ac:spMkLst>
            <pc:docMk/>
            <pc:sldMk cId="3323443499" sldId="294"/>
            <ac:spMk id="3" creationId="{E6A29B1C-F3CE-F84B-0A8D-BB75F07CCB97}"/>
          </ac:spMkLst>
        </pc:spChg>
        <pc:spChg chg="mod">
          <ac:chgData name="Adrien MARSALEIX" userId="4313c76f-60b7-4a17-9453-aa077539a612" providerId="ADAL" clId="{F57B5221-67A0-4655-8E5F-11984D3DCEA4}" dt="2025-09-16T14:07:09.348" v="710" actId="20577"/>
          <ac:spMkLst>
            <pc:docMk/>
            <pc:sldMk cId="3323443499" sldId="294"/>
            <ac:spMk id="11" creationId="{52001F79-6411-3040-1640-75CEF9AE666C}"/>
          </ac:spMkLst>
        </pc:spChg>
      </pc:sldChg>
      <pc:sldChg chg="modSp mod">
        <pc:chgData name="Adrien MARSALEIX" userId="4313c76f-60b7-4a17-9453-aa077539a612" providerId="ADAL" clId="{F57B5221-67A0-4655-8E5F-11984D3DCEA4}" dt="2025-09-16T14:07:29.320" v="712" actId="1076"/>
        <pc:sldMkLst>
          <pc:docMk/>
          <pc:sldMk cId="3274023917" sldId="295"/>
        </pc:sldMkLst>
        <pc:spChg chg="mod">
          <ac:chgData name="Adrien MARSALEIX" userId="4313c76f-60b7-4a17-9453-aa077539a612" providerId="ADAL" clId="{F57B5221-67A0-4655-8E5F-11984D3DCEA4}" dt="2025-09-16T14:07:29.320" v="712" actId="1076"/>
          <ac:spMkLst>
            <pc:docMk/>
            <pc:sldMk cId="3274023917" sldId="295"/>
            <ac:spMk id="3" creationId="{FC452D52-7DA9-E320-B6B2-990ED656665A}"/>
          </ac:spMkLst>
        </pc:spChg>
      </pc:sldChg>
      <pc:sldChg chg="addSp delSp modSp add mod">
        <pc:chgData name="Adrien MARSALEIX" userId="4313c76f-60b7-4a17-9453-aa077539a612" providerId="ADAL" clId="{F57B5221-67A0-4655-8E5F-11984D3DCEA4}" dt="2025-09-16T14:05:22.106" v="691" actId="1076"/>
        <pc:sldMkLst>
          <pc:docMk/>
          <pc:sldMk cId="562755816" sldId="296"/>
        </pc:sldMkLst>
        <pc:spChg chg="del mod">
          <ac:chgData name="Adrien MARSALEIX" userId="4313c76f-60b7-4a17-9453-aa077539a612" providerId="ADAL" clId="{F57B5221-67A0-4655-8E5F-11984D3DCEA4}" dt="2025-09-16T13:35:20.962" v="662" actId="478"/>
          <ac:spMkLst>
            <pc:docMk/>
            <pc:sldMk cId="562755816" sldId="296"/>
            <ac:spMk id="2" creationId="{C68E44E1-225E-0BEC-0708-01965D847B14}"/>
          </ac:spMkLst>
        </pc:spChg>
        <pc:spChg chg="mod">
          <ac:chgData name="Adrien MARSALEIX" userId="4313c76f-60b7-4a17-9453-aa077539a612" providerId="ADAL" clId="{F57B5221-67A0-4655-8E5F-11984D3DCEA4}" dt="2025-09-16T14:05:22.106" v="691" actId="1076"/>
          <ac:spMkLst>
            <pc:docMk/>
            <pc:sldMk cId="562755816" sldId="296"/>
            <ac:spMk id="3" creationId="{F0C3B104-B49B-F913-0D16-6F586268BDBD}"/>
          </ac:spMkLst>
        </pc:spChg>
        <pc:picChg chg="add del mod">
          <ac:chgData name="Adrien MARSALEIX" userId="4313c76f-60b7-4a17-9453-aa077539a612" providerId="ADAL" clId="{F57B5221-67A0-4655-8E5F-11984D3DCEA4}" dt="2025-09-16T13:35:16.170" v="660" actId="478"/>
          <ac:picMkLst>
            <pc:docMk/>
            <pc:sldMk cId="562755816" sldId="296"/>
            <ac:picMk id="10" creationId="{B0618C50-85EE-26DE-A80A-AD9ACF665A79}"/>
          </ac:picMkLst>
        </pc:picChg>
        <pc:picChg chg="add mod">
          <ac:chgData name="Adrien MARSALEIX" userId="4313c76f-60b7-4a17-9453-aa077539a612" providerId="ADAL" clId="{F57B5221-67A0-4655-8E5F-11984D3DCEA4}" dt="2025-09-16T13:35:34.363" v="667" actId="1076"/>
          <ac:picMkLst>
            <pc:docMk/>
            <pc:sldMk cId="562755816" sldId="296"/>
            <ac:picMk id="11" creationId="{D5988528-ADC3-F1CD-621A-44FD6A7D0BC1}"/>
          </ac:picMkLst>
        </pc:picChg>
        <pc:picChg chg="add del mod">
          <ac:chgData name="Adrien MARSALEIX" userId="4313c76f-60b7-4a17-9453-aa077539a612" providerId="ADAL" clId="{F57B5221-67A0-4655-8E5F-11984D3DCEA4}" dt="2025-09-16T13:35:15.443" v="659" actId="478"/>
          <ac:picMkLst>
            <pc:docMk/>
            <pc:sldMk cId="562755816" sldId="296"/>
            <ac:picMk id="12" creationId="{915920C2-AC2A-3D72-2FFD-B35426288FA0}"/>
          </ac:picMkLst>
        </pc:picChg>
        <pc:picChg chg="add mod">
          <ac:chgData name="Adrien MARSALEIX" userId="4313c76f-60b7-4a17-9453-aa077539a612" providerId="ADAL" clId="{F57B5221-67A0-4655-8E5F-11984D3DCEA4}" dt="2025-09-16T13:45:06.575" v="680" actId="1076"/>
          <ac:picMkLst>
            <pc:docMk/>
            <pc:sldMk cId="562755816" sldId="296"/>
            <ac:picMk id="15" creationId="{77793211-457C-00D6-7763-57A4B9A57988}"/>
          </ac:picMkLst>
        </pc:picChg>
        <pc:picChg chg="add mod">
          <ac:chgData name="Adrien MARSALEIX" userId="4313c76f-60b7-4a17-9453-aa077539a612" providerId="ADAL" clId="{F57B5221-67A0-4655-8E5F-11984D3DCEA4}" dt="2025-09-16T13:46:22.915" v="684"/>
          <ac:picMkLst>
            <pc:docMk/>
            <pc:sldMk cId="562755816" sldId="296"/>
            <ac:picMk id="19" creationId="{7A1CC79A-D924-6AD4-8AFF-56558D0C7A13}"/>
          </ac:picMkLst>
        </pc:picChg>
        <pc:cxnChg chg="add">
          <ac:chgData name="Adrien MARSALEIX" userId="4313c76f-60b7-4a17-9453-aa077539a612" providerId="ADAL" clId="{F57B5221-67A0-4655-8E5F-11984D3DCEA4}" dt="2025-09-16T13:45:21.022" v="681" actId="11529"/>
          <ac:cxnSpMkLst>
            <pc:docMk/>
            <pc:sldMk cId="562755816" sldId="296"/>
            <ac:cxnSpMk id="17" creationId="{722E70C3-D6F0-40E2-B95D-F2577F0FEEB8}"/>
          </ac:cxnSpMkLst>
        </pc:cxnChg>
      </pc:sldChg>
      <pc:sldChg chg="addSp delSp modSp add mod">
        <pc:chgData name="Adrien MARSALEIX" userId="4313c76f-60b7-4a17-9453-aa077539a612" providerId="ADAL" clId="{F57B5221-67A0-4655-8E5F-11984D3DCEA4}" dt="2025-09-16T14:07:19.094" v="711" actId="1076"/>
        <pc:sldMkLst>
          <pc:docMk/>
          <pc:sldMk cId="2145743378" sldId="297"/>
        </pc:sldMkLst>
        <pc:spChg chg="mod">
          <ac:chgData name="Adrien MARSALEIX" userId="4313c76f-60b7-4a17-9453-aa077539a612" providerId="ADAL" clId="{F57B5221-67A0-4655-8E5F-11984D3DCEA4}" dt="2025-09-16T14:07:19.094" v="711" actId="1076"/>
          <ac:spMkLst>
            <pc:docMk/>
            <pc:sldMk cId="2145743378" sldId="297"/>
            <ac:spMk id="3" creationId="{E238444D-4B18-8569-339D-9F4F34B3A4B9}"/>
          </ac:spMkLst>
        </pc:spChg>
        <pc:spChg chg="mod">
          <ac:chgData name="Adrien MARSALEIX" userId="4313c76f-60b7-4a17-9453-aa077539a612" providerId="ADAL" clId="{F57B5221-67A0-4655-8E5F-11984D3DCEA4}" dt="2025-09-16T10:21:00.268" v="172" actId="20577"/>
          <ac:spMkLst>
            <pc:docMk/>
            <pc:sldMk cId="2145743378" sldId="297"/>
            <ac:spMk id="12" creationId="{1DC635EA-1379-205A-E51D-0B64D70BB84C}"/>
          </ac:spMkLst>
        </pc:spChg>
        <pc:picChg chg="del mod">
          <ac:chgData name="Adrien MARSALEIX" userId="4313c76f-60b7-4a17-9453-aa077539a612" providerId="ADAL" clId="{F57B5221-67A0-4655-8E5F-11984D3DCEA4}" dt="2025-09-16T10:20:28.012" v="114" actId="478"/>
          <ac:picMkLst>
            <pc:docMk/>
            <pc:sldMk cId="2145743378" sldId="297"/>
            <ac:picMk id="4" creationId="{70CC9528-C11B-98ED-F883-EBE20DE5D84E}"/>
          </ac:picMkLst>
        </pc:picChg>
        <pc:picChg chg="mod">
          <ac:chgData name="Adrien MARSALEIX" userId="4313c76f-60b7-4a17-9453-aa077539a612" providerId="ADAL" clId="{F57B5221-67A0-4655-8E5F-11984D3DCEA4}" dt="2025-09-16T10:21:50.761" v="194" actId="1076"/>
          <ac:picMkLst>
            <pc:docMk/>
            <pc:sldMk cId="2145743378" sldId="297"/>
            <ac:picMk id="10" creationId="{00524AB9-AC97-AD37-AA19-0E5FE15D2D5B}"/>
          </ac:picMkLst>
        </pc:picChg>
        <pc:picChg chg="del">
          <ac:chgData name="Adrien MARSALEIX" userId="4313c76f-60b7-4a17-9453-aa077539a612" providerId="ADAL" clId="{F57B5221-67A0-4655-8E5F-11984D3DCEA4}" dt="2025-09-16T10:14:21.833" v="111" actId="478"/>
          <ac:picMkLst>
            <pc:docMk/>
            <pc:sldMk cId="2145743378" sldId="297"/>
            <ac:picMk id="11" creationId="{6290B9BA-9FE8-26CF-46F3-E8C5FA8A1D3B}"/>
          </ac:picMkLst>
        </pc:picChg>
        <pc:picChg chg="add mod">
          <ac:chgData name="Adrien MARSALEIX" userId="4313c76f-60b7-4a17-9453-aa077539a612" providerId="ADAL" clId="{F57B5221-67A0-4655-8E5F-11984D3DCEA4}" dt="2025-09-16T10:22:32.105" v="208" actId="1076"/>
          <ac:picMkLst>
            <pc:docMk/>
            <pc:sldMk cId="2145743378" sldId="297"/>
            <ac:picMk id="13" creationId="{E7D6BF6C-C146-FD58-99A4-FE98C0049933}"/>
          </ac:picMkLst>
        </pc:picChg>
        <pc:picChg chg="add mod">
          <ac:chgData name="Adrien MARSALEIX" userId="4313c76f-60b7-4a17-9453-aa077539a612" providerId="ADAL" clId="{F57B5221-67A0-4655-8E5F-11984D3DCEA4}" dt="2025-09-16T10:22:02.045" v="197" actId="1076"/>
          <ac:picMkLst>
            <pc:docMk/>
            <pc:sldMk cId="2145743378" sldId="297"/>
            <ac:picMk id="16" creationId="{22645FDC-61FF-A064-7DFC-DD817C146253}"/>
          </ac:picMkLst>
        </pc:picChg>
        <pc:picChg chg="add mod">
          <ac:chgData name="Adrien MARSALEIX" userId="4313c76f-60b7-4a17-9453-aa077539a612" providerId="ADAL" clId="{F57B5221-67A0-4655-8E5F-11984D3DCEA4}" dt="2025-09-16T10:22:23.973" v="205" actId="14100"/>
          <ac:picMkLst>
            <pc:docMk/>
            <pc:sldMk cId="2145743378" sldId="297"/>
            <ac:picMk id="18" creationId="{49540E05-1F0B-1292-9381-EBF5D4384722}"/>
          </ac:picMkLst>
        </pc:picChg>
        <pc:picChg chg="add mod">
          <ac:chgData name="Adrien MARSALEIX" userId="4313c76f-60b7-4a17-9453-aa077539a612" providerId="ADAL" clId="{F57B5221-67A0-4655-8E5F-11984D3DCEA4}" dt="2025-09-16T10:22:19.661" v="203" actId="1076"/>
          <ac:picMkLst>
            <pc:docMk/>
            <pc:sldMk cId="2145743378" sldId="297"/>
            <ac:picMk id="20" creationId="{A7C93C15-5D55-2472-0FD9-0FCD9A100DD3}"/>
          </ac:picMkLst>
        </pc:picChg>
        <pc:picChg chg="del">
          <ac:chgData name="Adrien MARSALEIX" userId="4313c76f-60b7-4a17-9453-aa077539a612" providerId="ADAL" clId="{F57B5221-67A0-4655-8E5F-11984D3DCEA4}" dt="2025-09-16T10:20:26.908" v="112" actId="478"/>
          <ac:picMkLst>
            <pc:docMk/>
            <pc:sldMk cId="2145743378" sldId="297"/>
            <ac:picMk id="22" creationId="{734A6187-6095-028F-F7E4-6D7AB32BE9CC}"/>
          </ac:picMkLst>
        </pc:picChg>
      </pc:sldChg>
      <pc:sldChg chg="addSp delSp modSp add mod">
        <pc:chgData name="Adrien MARSALEIX" userId="4313c76f-60b7-4a17-9453-aa077539a612" providerId="ADAL" clId="{F57B5221-67A0-4655-8E5F-11984D3DCEA4}" dt="2025-09-16T14:06:08.849" v="699" actId="1076"/>
        <pc:sldMkLst>
          <pc:docMk/>
          <pc:sldMk cId="363856410" sldId="298"/>
        </pc:sldMkLst>
        <pc:spChg chg="mod">
          <ac:chgData name="Adrien MARSALEIX" userId="4313c76f-60b7-4a17-9453-aa077539a612" providerId="ADAL" clId="{F57B5221-67A0-4655-8E5F-11984D3DCEA4}" dt="2025-09-16T14:06:08.849" v="699" actId="1076"/>
          <ac:spMkLst>
            <pc:docMk/>
            <pc:sldMk cId="363856410" sldId="298"/>
            <ac:spMk id="3" creationId="{60A507E2-5721-80AE-5B2C-142E142DAB0A}"/>
          </ac:spMkLst>
        </pc:spChg>
        <pc:spChg chg="del mod">
          <ac:chgData name="Adrien MARSALEIX" userId="4313c76f-60b7-4a17-9453-aa077539a612" providerId="ADAL" clId="{F57B5221-67A0-4655-8E5F-11984D3DCEA4}" dt="2025-09-16T10:31:26.998" v="416" actId="478"/>
          <ac:spMkLst>
            <pc:docMk/>
            <pc:sldMk cId="363856410" sldId="298"/>
            <ac:spMk id="11" creationId="{E751C33E-940B-36A7-757B-9FE150CF1364}"/>
          </ac:spMkLst>
        </pc:spChg>
        <pc:picChg chg="del">
          <ac:chgData name="Adrien MARSALEIX" userId="4313c76f-60b7-4a17-9453-aa077539a612" providerId="ADAL" clId="{F57B5221-67A0-4655-8E5F-11984D3DCEA4}" dt="2025-09-16T10:30:16.446" v="362" actId="478"/>
          <ac:picMkLst>
            <pc:docMk/>
            <pc:sldMk cId="363856410" sldId="298"/>
            <ac:picMk id="4" creationId="{D89EE506-CF4C-F524-5744-1BB7D782E86A}"/>
          </ac:picMkLst>
        </pc:picChg>
        <pc:picChg chg="add mod">
          <ac:chgData name="Adrien MARSALEIX" userId="4313c76f-60b7-4a17-9453-aa077539a612" providerId="ADAL" clId="{F57B5221-67A0-4655-8E5F-11984D3DCEA4}" dt="2025-09-16T10:32:05.139" v="426" actId="1076"/>
          <ac:picMkLst>
            <pc:docMk/>
            <pc:sldMk cId="363856410" sldId="298"/>
            <ac:picMk id="10" creationId="{B4F49E7A-2296-84A2-4A85-172FCB394854}"/>
          </ac:picMkLst>
        </pc:picChg>
        <pc:picChg chg="add mod">
          <ac:chgData name="Adrien MARSALEIX" userId="4313c76f-60b7-4a17-9453-aa077539a612" providerId="ADAL" clId="{F57B5221-67A0-4655-8E5F-11984D3DCEA4}" dt="2025-09-16T10:32:13.230" v="428" actId="1076"/>
          <ac:picMkLst>
            <pc:docMk/>
            <pc:sldMk cId="363856410" sldId="298"/>
            <ac:picMk id="13" creationId="{DC85AFB9-40A8-36BC-09CA-9D1E529565F8}"/>
          </ac:picMkLst>
        </pc:picChg>
        <pc:picChg chg="add mod">
          <ac:chgData name="Adrien MARSALEIX" userId="4313c76f-60b7-4a17-9453-aa077539a612" providerId="ADAL" clId="{F57B5221-67A0-4655-8E5F-11984D3DCEA4}" dt="2025-09-16T10:32:08.280" v="427" actId="1076"/>
          <ac:picMkLst>
            <pc:docMk/>
            <pc:sldMk cId="363856410" sldId="298"/>
            <ac:picMk id="16" creationId="{D7729CD1-7CB3-4E99-8049-3CBB43EDA8ED}"/>
          </ac:picMkLst>
        </pc:picChg>
      </pc:sldChg>
      <pc:sldChg chg="modSp add mod">
        <pc:chgData name="Adrien MARSALEIX" userId="4313c76f-60b7-4a17-9453-aa077539a612" providerId="ADAL" clId="{F57B5221-67A0-4655-8E5F-11984D3DCEA4}" dt="2025-09-16T14:08:20.761" v="747" actId="20577"/>
        <pc:sldMkLst>
          <pc:docMk/>
          <pc:sldMk cId="3635766092" sldId="299"/>
        </pc:sldMkLst>
        <pc:spChg chg="mod">
          <ac:chgData name="Adrien MARSALEIX" userId="4313c76f-60b7-4a17-9453-aa077539a612" providerId="ADAL" clId="{F57B5221-67A0-4655-8E5F-11984D3DCEA4}" dt="2025-09-16T14:08:20.761" v="747" actId="20577"/>
          <ac:spMkLst>
            <pc:docMk/>
            <pc:sldMk cId="3635766092" sldId="299"/>
            <ac:spMk id="2" creationId="{0F0953D6-E550-E8F0-17C1-1ABCC6729B4C}"/>
          </ac:spMkLst>
        </pc:spChg>
        <pc:spChg chg="mod">
          <ac:chgData name="Adrien MARSALEIX" userId="4313c76f-60b7-4a17-9453-aa077539a612" providerId="ADAL" clId="{F57B5221-67A0-4655-8E5F-11984D3DCEA4}" dt="2025-09-16T14:05:15.977" v="690" actId="1076"/>
          <ac:spMkLst>
            <pc:docMk/>
            <pc:sldMk cId="3635766092" sldId="299"/>
            <ac:spMk id="3" creationId="{56F36E9D-0E8C-9C45-3841-52F39BFD2AB0}"/>
          </ac:spMkLst>
        </pc:spChg>
      </pc:sldChg>
    </pc:docChg>
  </pc:docChgLst>
  <pc:docChgLst>
    <pc:chgData name="Utilisateur invité" userId="S::urn:spo:anon#1a97cc64f914200dca9447a880239ceab54253d54e93f47b1db7ae5fc823977d::" providerId="AD" clId="Web-{C2D31D4F-A262-BBE6-BA04-B40AD02FB314}"/>
    <pc:docChg chg="modSld">
      <pc:chgData name="Utilisateur invité" userId="S::urn:spo:anon#1a97cc64f914200dca9447a880239ceab54253d54e93f47b1db7ae5fc823977d::" providerId="AD" clId="Web-{C2D31D4F-A262-BBE6-BA04-B40AD02FB314}" dt="2023-09-01T13:34:03.214" v="39" actId="14100"/>
      <pc:docMkLst>
        <pc:docMk/>
      </pc:docMkLst>
      <pc:sldChg chg="addSp delSp modSp">
        <pc:chgData name="Utilisateur invité" userId="S::urn:spo:anon#1a97cc64f914200dca9447a880239ceab54253d54e93f47b1db7ae5fc823977d::" providerId="AD" clId="Web-{C2D31D4F-A262-BBE6-BA04-B40AD02FB314}" dt="2023-09-01T13:34:03.214" v="39" actId="14100"/>
        <pc:sldMkLst>
          <pc:docMk/>
          <pc:sldMk cId="293354657" sldId="275"/>
        </pc:sldMkLst>
      </pc:sldChg>
    </pc:docChg>
  </pc:docChgLst>
  <pc:docChgLst>
    <pc:chgData name="Adrien MARSALEIX" userId="4313c76f-60b7-4a17-9453-aa077539a612" providerId="ADAL" clId="{7566A2AB-B659-4F2F-BA1C-16346E2592A5}"/>
    <pc:docChg chg="undo custSel addSld modSld">
      <pc:chgData name="Adrien MARSALEIX" userId="4313c76f-60b7-4a17-9453-aa077539a612" providerId="ADAL" clId="{7566A2AB-B659-4F2F-BA1C-16346E2592A5}" dt="2024-09-17T15:10:19.635" v="1355" actId="1076"/>
      <pc:docMkLst>
        <pc:docMk/>
      </pc:docMkLst>
      <pc:sldChg chg="modSp mod">
        <pc:chgData name="Adrien MARSALEIX" userId="4313c76f-60b7-4a17-9453-aa077539a612" providerId="ADAL" clId="{7566A2AB-B659-4F2F-BA1C-16346E2592A5}" dt="2024-09-17T14:47:35.269" v="1352" actId="20577"/>
        <pc:sldMkLst>
          <pc:docMk/>
          <pc:sldMk cId="718452473" sldId="261"/>
        </pc:sldMkLst>
      </pc:sldChg>
      <pc:sldChg chg="modSp mod">
        <pc:chgData name="Adrien MARSALEIX" userId="4313c76f-60b7-4a17-9453-aa077539a612" providerId="ADAL" clId="{7566A2AB-B659-4F2F-BA1C-16346E2592A5}" dt="2024-09-12T10:38:26.138" v="2" actId="20577"/>
        <pc:sldMkLst>
          <pc:docMk/>
          <pc:sldMk cId="953509128" sldId="266"/>
        </pc:sldMkLst>
      </pc:sldChg>
      <pc:sldChg chg="modSp mod">
        <pc:chgData name="Adrien MARSALEIX" userId="4313c76f-60b7-4a17-9453-aa077539a612" providerId="ADAL" clId="{7566A2AB-B659-4F2F-BA1C-16346E2592A5}" dt="2024-09-12T14:49:03.387" v="793" actId="20577"/>
        <pc:sldMkLst>
          <pc:docMk/>
          <pc:sldMk cId="2114808265" sldId="269"/>
        </pc:sldMkLst>
      </pc:sldChg>
      <pc:sldChg chg="addSp modSp mod">
        <pc:chgData name="Adrien MARSALEIX" userId="4313c76f-60b7-4a17-9453-aa077539a612" providerId="ADAL" clId="{7566A2AB-B659-4F2F-BA1C-16346E2592A5}" dt="2024-09-17T15:10:19.635" v="1355" actId="1076"/>
        <pc:sldMkLst>
          <pc:docMk/>
          <pc:sldMk cId="1086224256" sldId="277"/>
        </pc:sldMkLst>
      </pc:sldChg>
      <pc:sldChg chg="addSp modSp mod">
        <pc:chgData name="Adrien MARSALEIX" userId="4313c76f-60b7-4a17-9453-aa077539a612" providerId="ADAL" clId="{7566A2AB-B659-4F2F-BA1C-16346E2592A5}" dt="2024-09-12T14:15:00.687" v="690" actId="1076"/>
        <pc:sldMkLst>
          <pc:docMk/>
          <pc:sldMk cId="437233771" sldId="278"/>
        </pc:sldMkLst>
      </pc:sldChg>
      <pc:sldChg chg="addSp delSp modSp mod">
        <pc:chgData name="Adrien MARSALEIX" userId="4313c76f-60b7-4a17-9453-aa077539a612" providerId="ADAL" clId="{7566A2AB-B659-4F2F-BA1C-16346E2592A5}" dt="2024-09-17T14:13:05.299" v="1307" actId="20577"/>
        <pc:sldMkLst>
          <pc:docMk/>
          <pc:sldMk cId="1813829180" sldId="279"/>
        </pc:sldMkLst>
      </pc:sldChg>
      <pc:sldChg chg="modSp mod">
        <pc:chgData name="Adrien MARSALEIX" userId="4313c76f-60b7-4a17-9453-aa077539a612" providerId="ADAL" clId="{7566A2AB-B659-4F2F-BA1C-16346E2592A5}" dt="2024-09-17T08:09:15.558" v="1049" actId="20577"/>
        <pc:sldMkLst>
          <pc:docMk/>
          <pc:sldMk cId="3656099599" sldId="281"/>
        </pc:sldMkLst>
      </pc:sldChg>
      <pc:sldChg chg="addSp delSp modSp mod">
        <pc:chgData name="Adrien MARSALEIX" userId="4313c76f-60b7-4a17-9453-aa077539a612" providerId="ADAL" clId="{7566A2AB-B659-4F2F-BA1C-16346E2592A5}" dt="2024-09-16T09:42:02.444" v="1012" actId="1076"/>
        <pc:sldMkLst>
          <pc:docMk/>
          <pc:sldMk cId="3624972040" sldId="282"/>
        </pc:sldMkLst>
      </pc:sldChg>
      <pc:sldChg chg="addSp delSp modSp mod">
        <pc:chgData name="Adrien MARSALEIX" userId="4313c76f-60b7-4a17-9453-aa077539a612" providerId="ADAL" clId="{7566A2AB-B659-4F2F-BA1C-16346E2592A5}" dt="2024-09-12T14:21:12.121" v="734" actId="1076"/>
        <pc:sldMkLst>
          <pc:docMk/>
          <pc:sldMk cId="1745351178" sldId="283"/>
        </pc:sldMkLst>
      </pc:sldChg>
      <pc:sldChg chg="addSp delSp modSp mod">
        <pc:chgData name="Adrien MARSALEIX" userId="4313c76f-60b7-4a17-9453-aa077539a612" providerId="ADAL" clId="{7566A2AB-B659-4F2F-BA1C-16346E2592A5}" dt="2024-09-12T14:48:06.137" v="785"/>
        <pc:sldMkLst>
          <pc:docMk/>
          <pc:sldMk cId="866235223" sldId="286"/>
        </pc:sldMkLst>
      </pc:sldChg>
      <pc:sldChg chg="modSp mod">
        <pc:chgData name="Adrien MARSALEIX" userId="4313c76f-60b7-4a17-9453-aa077539a612" providerId="ADAL" clId="{7566A2AB-B659-4F2F-BA1C-16346E2592A5}" dt="2024-09-12T15:10:07.287" v="920" actId="20577"/>
        <pc:sldMkLst>
          <pc:docMk/>
          <pc:sldMk cId="3395099297" sldId="289"/>
        </pc:sldMkLst>
      </pc:sldChg>
      <pc:sldChg chg="modSp mod">
        <pc:chgData name="Adrien MARSALEIX" userId="4313c76f-60b7-4a17-9453-aa077539a612" providerId="ADAL" clId="{7566A2AB-B659-4F2F-BA1C-16346E2592A5}" dt="2024-09-12T10:40:33.776" v="33" actId="20577"/>
        <pc:sldMkLst>
          <pc:docMk/>
          <pc:sldMk cId="3736534916" sldId="290"/>
        </pc:sldMkLst>
      </pc:sldChg>
      <pc:sldChg chg="addSp modSp mod">
        <pc:chgData name="Adrien MARSALEIX" userId="4313c76f-60b7-4a17-9453-aa077539a612" providerId="ADAL" clId="{7566A2AB-B659-4F2F-BA1C-16346E2592A5}" dt="2024-09-12T14:26:49.568" v="770"/>
        <pc:sldMkLst>
          <pc:docMk/>
          <pc:sldMk cId="4152312183" sldId="291"/>
        </pc:sldMkLst>
      </pc:sldChg>
      <pc:sldChg chg="modSp add mod">
        <pc:chgData name="Adrien MARSALEIX" userId="4313c76f-60b7-4a17-9453-aa077539a612" providerId="ADAL" clId="{7566A2AB-B659-4F2F-BA1C-16346E2592A5}" dt="2024-09-17T14:12:27.999" v="1305" actId="1076"/>
        <pc:sldMkLst>
          <pc:docMk/>
          <pc:sldMk cId="4010525503" sldId="292"/>
        </pc:sldMkLst>
      </pc:sldChg>
      <pc:sldChg chg="modSp add mod">
        <pc:chgData name="Adrien MARSALEIX" userId="4313c76f-60b7-4a17-9453-aa077539a612" providerId="ADAL" clId="{7566A2AB-B659-4F2F-BA1C-16346E2592A5}" dt="2024-09-17T08:12:34.693" v="1272" actId="20577"/>
        <pc:sldMkLst>
          <pc:docMk/>
          <pc:sldMk cId="2149283452" sldId="293"/>
        </pc:sldMkLst>
      </pc:sldChg>
    </pc:docChg>
  </pc:docChgLst>
  <pc:docChgLst>
    <pc:chgData name="Utilisateur invité" userId="S::urn:spo:anon#1a97cc64f914200dca9447a880239ceab54253d54e93f47b1db7ae5fc823977d::" providerId="AD" clId="Web-{8D2EF108-B730-D4F2-90E0-5F478B175A4E}"/>
    <pc:docChg chg="addSld modSld sldOrd">
      <pc:chgData name="Utilisateur invité" userId="S::urn:spo:anon#1a97cc64f914200dca9447a880239ceab54253d54e93f47b1db7ae5fc823977d::" providerId="AD" clId="Web-{8D2EF108-B730-D4F2-90E0-5F478B175A4E}" dt="2023-09-01T13:45:47.548" v="1554" actId="20577"/>
      <pc:docMkLst>
        <pc:docMk/>
      </pc:docMkLst>
      <pc:sldChg chg="modSp">
        <pc:chgData name="Utilisateur invité" userId="S::urn:spo:anon#1a97cc64f914200dca9447a880239ceab54253d54e93f47b1db7ae5fc823977d::" providerId="AD" clId="Web-{8D2EF108-B730-D4F2-90E0-5F478B175A4E}" dt="2023-09-01T12:11:27.008" v="2" actId="20577"/>
        <pc:sldMkLst>
          <pc:docMk/>
          <pc:sldMk cId="341783639" sldId="257"/>
        </pc:sldMkLst>
      </pc:sldChg>
      <pc:sldChg chg="ord">
        <pc:chgData name="Utilisateur invité" userId="S::urn:spo:anon#1a97cc64f914200dca9447a880239ceab54253d54e93f47b1db7ae5fc823977d::" providerId="AD" clId="Web-{8D2EF108-B730-D4F2-90E0-5F478B175A4E}" dt="2023-09-01T12:11:56.056" v="4"/>
        <pc:sldMkLst>
          <pc:docMk/>
          <pc:sldMk cId="773761135" sldId="260"/>
        </pc:sldMkLst>
      </pc:sldChg>
      <pc:sldChg chg="ord">
        <pc:chgData name="Utilisateur invité" userId="S::urn:spo:anon#1a97cc64f914200dca9447a880239ceab54253d54e93f47b1db7ae5fc823977d::" providerId="AD" clId="Web-{8D2EF108-B730-D4F2-90E0-5F478B175A4E}" dt="2023-09-01T12:11:44.555" v="3"/>
        <pc:sldMkLst>
          <pc:docMk/>
          <pc:sldMk cId="4217301388" sldId="263"/>
        </pc:sldMkLst>
      </pc:sldChg>
      <pc:sldChg chg="addSp delSp modSp add replId">
        <pc:chgData name="Utilisateur invité" userId="S::urn:spo:anon#1a97cc64f914200dca9447a880239ceab54253d54e93f47b1db7ae5fc823977d::" providerId="AD" clId="Web-{8D2EF108-B730-D4F2-90E0-5F478B175A4E}" dt="2023-09-01T13:03:03.145" v="1002" actId="20577"/>
        <pc:sldMkLst>
          <pc:docMk/>
          <pc:sldMk cId="510259730" sldId="264"/>
        </pc:sldMkLst>
      </pc:sldChg>
      <pc:sldChg chg="modSp">
        <pc:chgData name="Utilisateur invité" userId="S::urn:spo:anon#1a97cc64f914200dca9447a880239ceab54253d54e93f47b1db7ae5fc823977d::" providerId="AD" clId="Web-{8D2EF108-B730-D4F2-90E0-5F478B175A4E}" dt="2023-09-01T12:20:53.086" v="314" actId="1076"/>
        <pc:sldMkLst>
          <pc:docMk/>
          <pc:sldMk cId="2406922391" sldId="265"/>
        </pc:sldMkLst>
      </pc:sldChg>
      <pc:sldChg chg="addSp delSp modSp add replId">
        <pc:chgData name="Utilisateur invité" userId="S::urn:spo:anon#1a97cc64f914200dca9447a880239ceab54253d54e93f47b1db7ae5fc823977d::" providerId="AD" clId="Web-{8D2EF108-B730-D4F2-90E0-5F478B175A4E}" dt="2023-09-01T13:07:31.595" v="1060" actId="1076"/>
        <pc:sldMkLst>
          <pc:docMk/>
          <pc:sldMk cId="155347320" sldId="268"/>
        </pc:sldMkLst>
      </pc:sldChg>
      <pc:sldChg chg="delSp modSp add ord replId">
        <pc:chgData name="Utilisateur invité" userId="S::urn:spo:anon#1a97cc64f914200dca9447a880239ceab54253d54e93f47b1db7ae5fc823977d::" providerId="AD" clId="Web-{8D2EF108-B730-D4F2-90E0-5F478B175A4E}" dt="2023-09-01T13:05:12.682" v="1053" actId="20577"/>
        <pc:sldMkLst>
          <pc:docMk/>
          <pc:sldMk cId="1714200087" sldId="272"/>
        </pc:sldMkLst>
      </pc:sldChg>
      <pc:sldChg chg="delSp modSp add replId">
        <pc:chgData name="Utilisateur invité" userId="S::urn:spo:anon#1a97cc64f914200dca9447a880239ceab54253d54e93f47b1db7ae5fc823977d::" providerId="AD" clId="Web-{8D2EF108-B730-D4F2-90E0-5F478B175A4E}" dt="2023-09-01T13:37:29.181" v="1427" actId="20577"/>
        <pc:sldMkLst>
          <pc:docMk/>
          <pc:sldMk cId="3878878756" sldId="274"/>
        </pc:sldMkLst>
      </pc:sldChg>
      <pc:sldChg chg="modSp add ord replId">
        <pc:chgData name="Utilisateur invité" userId="S::urn:spo:anon#1a97cc64f914200dca9447a880239ceab54253d54e93f47b1db7ae5fc823977d::" providerId="AD" clId="Web-{8D2EF108-B730-D4F2-90E0-5F478B175A4E}" dt="2023-09-01T13:45:47.548" v="1554" actId="20577"/>
        <pc:sldMkLst>
          <pc:docMk/>
          <pc:sldMk cId="298095298" sldId="276"/>
        </pc:sldMkLst>
      </pc:sldChg>
    </pc:docChg>
  </pc:docChgLst>
  <pc:docChgLst>
    <pc:chgData name="Adrien MARSALEIX" userId="4313c76f-60b7-4a17-9453-aa077539a612" providerId="ADAL" clId="{72777A38-6485-4B22-A597-C666C0E0AAFA}"/>
    <pc:docChg chg="modSld">
      <pc:chgData name="Adrien MARSALEIX" userId="4313c76f-60b7-4a17-9453-aa077539a612" providerId="ADAL" clId="{72777A38-6485-4B22-A597-C666C0E0AAFA}" dt="2024-09-18T08:34:59.387" v="0"/>
      <pc:docMkLst>
        <pc:docMk/>
      </pc:docMkLst>
      <pc:sldChg chg="modSp">
        <pc:chgData name="Adrien MARSALEIX" userId="4313c76f-60b7-4a17-9453-aa077539a612" providerId="ADAL" clId="{72777A38-6485-4B22-A597-C666C0E0AAFA}" dt="2024-09-18T08:34:59.387" v="0"/>
        <pc:sldMkLst>
          <pc:docMk/>
          <pc:sldMk cId="4010525503" sldId="292"/>
        </pc:sldMkLst>
      </pc:sldChg>
    </pc:docChg>
  </pc:docChgLst>
  <pc:docChgLst>
    <pc:chgData name="Utilisateur invité" userId="S::urn:spo:anon#1a97cc64f914200dca9447a880239ceab54253d54e93f47b1db7ae5fc823977d::" providerId="AD" clId="Web-{E0AFAAC4-856D-4375-B398-63189462846A}"/>
    <pc:docChg chg="addSld modSld sldOrd">
      <pc:chgData name="Utilisateur invité" userId="S::urn:spo:anon#1a97cc64f914200dca9447a880239ceab54253d54e93f47b1db7ae5fc823977d::" providerId="AD" clId="Web-{E0AFAAC4-856D-4375-B398-63189462846A}" dt="2023-09-01T13:20:33.559" v="913"/>
      <pc:docMkLst>
        <pc:docMk/>
      </pc:docMkLst>
      <pc:sldChg chg="addSp modSp">
        <pc:chgData name="Utilisateur invité" userId="S::urn:spo:anon#1a97cc64f914200dca9447a880239ceab54253d54e93f47b1db7ae5fc823977d::" providerId="AD" clId="Web-{E0AFAAC4-856D-4375-B398-63189462846A}" dt="2023-09-01T12:19:50.143" v="93" actId="1076"/>
        <pc:sldMkLst>
          <pc:docMk/>
          <pc:sldMk cId="2303571350" sldId="256"/>
        </pc:sldMkLst>
      </pc:sldChg>
      <pc:sldChg chg="modSp">
        <pc:chgData name="Utilisateur invité" userId="S::urn:spo:anon#1a97cc64f914200dca9447a880239ceab54253d54e93f47b1db7ae5fc823977d::" providerId="AD" clId="Web-{E0AFAAC4-856D-4375-B398-63189462846A}" dt="2023-09-01T13:02:07.299" v="764" actId="1076"/>
        <pc:sldMkLst>
          <pc:docMk/>
          <pc:sldMk cId="341783639" sldId="257"/>
        </pc:sldMkLst>
      </pc:sldChg>
      <pc:sldChg chg="addSp delSp ord">
        <pc:chgData name="Utilisateur invité" userId="S::urn:spo:anon#1a97cc64f914200dca9447a880239ceab54253d54e93f47b1db7ae5fc823977d::" providerId="AD" clId="Web-{E0AFAAC4-856D-4375-B398-63189462846A}" dt="2023-09-01T12:27:45.692" v="252"/>
        <pc:sldMkLst>
          <pc:docMk/>
          <pc:sldMk cId="718452473" sldId="261"/>
        </pc:sldMkLst>
      </pc:sldChg>
      <pc:sldChg chg="ord">
        <pc:chgData name="Utilisateur invité" userId="S::urn:spo:anon#1a97cc64f914200dca9447a880239ceab54253d54e93f47b1db7ae5fc823977d::" providerId="AD" clId="Web-{E0AFAAC4-856D-4375-B398-63189462846A}" dt="2023-09-01T12:26:55.237" v="238"/>
        <pc:sldMkLst>
          <pc:docMk/>
          <pc:sldMk cId="2073960198" sldId="262"/>
        </pc:sldMkLst>
      </pc:sldChg>
      <pc:sldChg chg="addSp delSp">
        <pc:chgData name="Utilisateur invité" userId="S::urn:spo:anon#1a97cc64f914200dca9447a880239ceab54253d54e93f47b1db7ae5fc823977d::" providerId="AD" clId="Web-{E0AFAAC4-856D-4375-B398-63189462846A}" dt="2023-09-01T12:27:23.675" v="249"/>
        <pc:sldMkLst>
          <pc:docMk/>
          <pc:sldMk cId="4217301388" sldId="263"/>
        </pc:sldMkLst>
      </pc:sldChg>
      <pc:sldChg chg="addSp delSp modSp">
        <pc:chgData name="Utilisateur invité" userId="S::urn:spo:anon#1a97cc64f914200dca9447a880239ceab54253d54e93f47b1db7ae5fc823977d::" providerId="AD" clId="Web-{E0AFAAC4-856D-4375-B398-63189462846A}" dt="2023-09-01T13:17:46.990" v="912" actId="20577"/>
        <pc:sldMkLst>
          <pc:docMk/>
          <pc:sldMk cId="510259730" sldId="264"/>
        </pc:sldMkLst>
      </pc:sldChg>
      <pc:sldChg chg="addSp delSp modSp add replId">
        <pc:chgData name="Utilisateur invité" userId="S::urn:spo:anon#1a97cc64f914200dca9447a880239ceab54253d54e93f47b1db7ae5fc823977d::" providerId="AD" clId="Web-{E0AFAAC4-856D-4375-B398-63189462846A}" dt="2023-09-01T12:17:18.309" v="74" actId="1076"/>
        <pc:sldMkLst>
          <pc:docMk/>
          <pc:sldMk cId="2406922391" sldId="265"/>
        </pc:sldMkLst>
      </pc:sldChg>
      <pc:sldChg chg="modSp add replId">
        <pc:chgData name="Utilisateur invité" userId="S::urn:spo:anon#1a97cc64f914200dca9447a880239ceab54253d54e93f47b1db7ae5fc823977d::" providerId="AD" clId="Web-{E0AFAAC4-856D-4375-B398-63189462846A}" dt="2023-09-01T12:22:52.119" v="120" actId="1076"/>
        <pc:sldMkLst>
          <pc:docMk/>
          <pc:sldMk cId="953509128" sldId="266"/>
        </pc:sldMkLst>
      </pc:sldChg>
      <pc:sldChg chg="delSp modSp add replId">
        <pc:chgData name="Utilisateur invité" userId="S::urn:spo:anon#1a97cc64f914200dca9447a880239ceab54253d54e93f47b1db7ae5fc823977d::" providerId="AD" clId="Web-{E0AFAAC4-856D-4375-B398-63189462846A}" dt="2023-09-01T12:41:18.894" v="663" actId="20577"/>
        <pc:sldMkLst>
          <pc:docMk/>
          <pc:sldMk cId="729084859" sldId="267"/>
        </pc:sldMkLst>
      </pc:sldChg>
      <pc:sldChg chg="addSp delSp modSp add replId">
        <pc:chgData name="Utilisateur invité" userId="S::urn:spo:anon#1a97cc64f914200dca9447a880239ceab54253d54e93f47b1db7ae5fc823977d::" providerId="AD" clId="Web-{E0AFAAC4-856D-4375-B398-63189462846A}" dt="2023-09-01T13:00:12.139" v="756" actId="1076"/>
        <pc:sldMkLst>
          <pc:docMk/>
          <pc:sldMk cId="2114808265" sldId="269"/>
        </pc:sldMkLst>
      </pc:sldChg>
      <pc:sldChg chg="delSp add replId">
        <pc:chgData name="Utilisateur invité" userId="S::urn:spo:anon#1a97cc64f914200dca9447a880239ceab54253d54e93f47b1db7ae5fc823977d::" providerId="AD" clId="Web-{E0AFAAC4-856D-4375-B398-63189462846A}" dt="2023-09-01T12:27:57.333" v="256"/>
        <pc:sldMkLst>
          <pc:docMk/>
          <pc:sldMk cId="969061314" sldId="270"/>
        </pc:sldMkLst>
      </pc:sldChg>
      <pc:sldChg chg="delSp modSp add replId">
        <pc:chgData name="Utilisateur invité" userId="S::urn:spo:anon#1a97cc64f914200dca9447a880239ceab54253d54e93f47b1db7ae5fc823977d::" providerId="AD" clId="Web-{E0AFAAC4-856D-4375-B398-63189462846A}" dt="2023-09-01T12:40:27.939" v="657" actId="1076"/>
        <pc:sldMkLst>
          <pc:docMk/>
          <pc:sldMk cId="1983108871" sldId="271"/>
        </pc:sldMkLst>
      </pc:sldChg>
      <pc:sldChg chg="addSp modSp">
        <pc:chgData name="Utilisateur invité" userId="S::urn:spo:anon#1a97cc64f914200dca9447a880239ceab54253d54e93f47b1db7ae5fc823977d::" providerId="AD" clId="Web-{E0AFAAC4-856D-4375-B398-63189462846A}" dt="2023-09-01T13:15:46.157" v="858" actId="20577"/>
        <pc:sldMkLst>
          <pc:docMk/>
          <pc:sldMk cId="1714200087" sldId="272"/>
        </pc:sldMkLst>
      </pc:sldChg>
      <pc:sldChg chg="addSp delSp modSp add replId">
        <pc:chgData name="Utilisateur invité" userId="S::urn:spo:anon#1a97cc64f914200dca9447a880239ceab54253d54e93f47b1db7ae5fc823977d::" providerId="AD" clId="Web-{E0AFAAC4-856D-4375-B398-63189462846A}" dt="2023-09-01T12:51:49.808" v="713" actId="20577"/>
        <pc:sldMkLst>
          <pc:docMk/>
          <pc:sldMk cId="2019202648" sldId="273"/>
        </pc:sldMkLst>
      </pc:sldChg>
      <pc:sldChg chg="add replId">
        <pc:chgData name="Utilisateur invité" userId="S::urn:spo:anon#1a97cc64f914200dca9447a880239ceab54253d54e93f47b1db7ae5fc823977d::" providerId="AD" clId="Web-{E0AFAAC4-856D-4375-B398-63189462846A}" dt="2023-09-01T13:20:33.559" v="913"/>
        <pc:sldMkLst>
          <pc:docMk/>
          <pc:sldMk cId="293354657" sldId="275"/>
        </pc:sldMkLst>
      </pc:sldChg>
    </pc:docChg>
  </pc:docChgLst>
  <pc:docChgLst>
    <pc:chgData name="Adrien MARSALEIX" userId="4313c76f-60b7-4a17-9453-aa077539a612" providerId="ADAL" clId="{5BDBBAF9-2C71-4C23-AE85-6B3859691DB5}"/>
    <pc:docChg chg="undo custSel addSld delSld modSld sldOrd">
      <pc:chgData name="Adrien MARSALEIX" userId="4313c76f-60b7-4a17-9453-aa077539a612" providerId="ADAL" clId="{5BDBBAF9-2C71-4C23-AE85-6B3859691DB5}" dt="2023-09-05T08:41:41.318" v="933" actId="6549"/>
      <pc:docMkLst>
        <pc:docMk/>
      </pc:docMkLst>
      <pc:sldChg chg="modSp del mod">
        <pc:chgData name="Adrien MARSALEIX" userId="4313c76f-60b7-4a17-9453-aa077539a612" providerId="ADAL" clId="{5BDBBAF9-2C71-4C23-AE85-6B3859691DB5}" dt="2023-09-04T12:31:26.684" v="158" actId="47"/>
        <pc:sldMkLst>
          <pc:docMk/>
          <pc:sldMk cId="2303571350" sldId="256"/>
        </pc:sldMkLst>
      </pc:sldChg>
      <pc:sldChg chg="modSp mod">
        <pc:chgData name="Adrien MARSALEIX" userId="4313c76f-60b7-4a17-9453-aa077539a612" providerId="ADAL" clId="{5BDBBAF9-2C71-4C23-AE85-6B3859691DB5}" dt="2023-09-04T13:47:31.128" v="262" actId="1076"/>
        <pc:sldMkLst>
          <pc:docMk/>
          <pc:sldMk cId="341783639" sldId="257"/>
        </pc:sldMkLst>
      </pc:sldChg>
      <pc:sldChg chg="modSp del mod ord">
        <pc:chgData name="Adrien MARSALEIX" userId="4313c76f-60b7-4a17-9453-aa077539a612" providerId="ADAL" clId="{5BDBBAF9-2C71-4C23-AE85-6B3859691DB5}" dt="2023-09-04T14:20:38.701" v="823" actId="47"/>
        <pc:sldMkLst>
          <pc:docMk/>
          <pc:sldMk cId="777845355" sldId="258"/>
        </pc:sldMkLst>
      </pc:sldChg>
      <pc:sldChg chg="del">
        <pc:chgData name="Adrien MARSALEIX" userId="4313c76f-60b7-4a17-9453-aa077539a612" providerId="ADAL" clId="{5BDBBAF9-2C71-4C23-AE85-6B3859691DB5}" dt="2023-09-04T13:48:18.186" v="263" actId="2696"/>
        <pc:sldMkLst>
          <pc:docMk/>
          <pc:sldMk cId="773761135" sldId="260"/>
        </pc:sldMkLst>
      </pc:sldChg>
      <pc:sldChg chg="addSp delSp modSp add mod">
        <pc:chgData name="Adrien MARSALEIX" userId="4313c76f-60b7-4a17-9453-aa077539a612" providerId="ADAL" clId="{5BDBBAF9-2C71-4C23-AE85-6B3859691DB5}" dt="2023-09-05T08:36:24.169" v="877" actId="20577"/>
        <pc:sldMkLst>
          <pc:docMk/>
          <pc:sldMk cId="2824358291" sldId="260"/>
        </pc:sldMkLst>
      </pc:sldChg>
      <pc:sldChg chg="addSp modSp mod ord">
        <pc:chgData name="Adrien MARSALEIX" userId="4313c76f-60b7-4a17-9453-aa077539a612" providerId="ADAL" clId="{5BDBBAF9-2C71-4C23-AE85-6B3859691DB5}" dt="2023-09-04T13:59:10.088" v="399" actId="1076"/>
        <pc:sldMkLst>
          <pc:docMk/>
          <pc:sldMk cId="718452473" sldId="261"/>
        </pc:sldMkLst>
      </pc:sldChg>
      <pc:sldChg chg="addSp delSp modSp del mod ord">
        <pc:chgData name="Adrien MARSALEIX" userId="4313c76f-60b7-4a17-9453-aa077539a612" providerId="ADAL" clId="{5BDBBAF9-2C71-4C23-AE85-6B3859691DB5}" dt="2023-09-04T14:20:27.101" v="822" actId="47"/>
        <pc:sldMkLst>
          <pc:docMk/>
          <pc:sldMk cId="2073960198" sldId="262"/>
        </pc:sldMkLst>
      </pc:sldChg>
      <pc:sldChg chg="addSp delSp modSp add mod">
        <pc:chgData name="Adrien MARSALEIX" userId="4313c76f-60b7-4a17-9453-aa077539a612" providerId="ADAL" clId="{5BDBBAF9-2C71-4C23-AE85-6B3859691DB5}" dt="2023-09-05T08:34:39" v="868" actId="20577"/>
        <pc:sldMkLst>
          <pc:docMk/>
          <pc:sldMk cId="2113898870" sldId="263"/>
        </pc:sldMkLst>
      </pc:sldChg>
      <pc:sldChg chg="modSp del mod ord">
        <pc:chgData name="Adrien MARSALEIX" userId="4313c76f-60b7-4a17-9453-aa077539a612" providerId="ADAL" clId="{5BDBBAF9-2C71-4C23-AE85-6B3859691DB5}" dt="2023-09-04T13:48:18.186" v="263" actId="2696"/>
        <pc:sldMkLst>
          <pc:docMk/>
          <pc:sldMk cId="4217301388" sldId="263"/>
        </pc:sldMkLst>
      </pc:sldChg>
      <pc:sldChg chg="addSp modSp mod">
        <pc:chgData name="Adrien MARSALEIX" userId="4313c76f-60b7-4a17-9453-aa077539a612" providerId="ADAL" clId="{5BDBBAF9-2C71-4C23-AE85-6B3859691DB5}" dt="2023-09-01T13:55:48.290" v="144" actId="1076"/>
        <pc:sldMkLst>
          <pc:docMk/>
          <pc:sldMk cId="510259730" sldId="264"/>
        </pc:sldMkLst>
      </pc:sldChg>
      <pc:sldChg chg="del">
        <pc:chgData name="Adrien MARSALEIX" userId="4313c76f-60b7-4a17-9453-aa077539a612" providerId="ADAL" clId="{5BDBBAF9-2C71-4C23-AE85-6B3859691DB5}" dt="2023-09-01T13:54:39.910" v="138" actId="47"/>
        <pc:sldMkLst>
          <pc:docMk/>
          <pc:sldMk cId="2406922391" sldId="265"/>
        </pc:sldMkLst>
      </pc:sldChg>
      <pc:sldChg chg="modSp mod">
        <pc:chgData name="Adrien MARSALEIX" userId="4313c76f-60b7-4a17-9453-aa077539a612" providerId="ADAL" clId="{5BDBBAF9-2C71-4C23-AE85-6B3859691DB5}" dt="2023-09-01T13:55:14.699" v="139" actId="1076"/>
        <pc:sldMkLst>
          <pc:docMk/>
          <pc:sldMk cId="953509128" sldId="266"/>
        </pc:sldMkLst>
      </pc:sldChg>
      <pc:sldChg chg="addSp delSp modSp mod ord">
        <pc:chgData name="Adrien MARSALEIX" userId="4313c76f-60b7-4a17-9453-aa077539a612" providerId="ADAL" clId="{5BDBBAF9-2C71-4C23-AE85-6B3859691DB5}" dt="2023-09-05T08:41:41.318" v="933" actId="6549"/>
        <pc:sldMkLst>
          <pc:docMk/>
          <pc:sldMk cId="729084859" sldId="267"/>
        </pc:sldMkLst>
      </pc:sldChg>
      <pc:sldChg chg="addSp modSp mod">
        <pc:chgData name="Adrien MARSALEIX" userId="4313c76f-60b7-4a17-9453-aa077539a612" providerId="ADAL" clId="{5BDBBAF9-2C71-4C23-AE85-6B3859691DB5}" dt="2023-09-01T13:56:31.382" v="153" actId="1076"/>
        <pc:sldMkLst>
          <pc:docMk/>
          <pc:sldMk cId="155347320" sldId="268"/>
        </pc:sldMkLst>
      </pc:sldChg>
      <pc:sldChg chg="addSp delSp modSp mod ord">
        <pc:chgData name="Adrien MARSALEIX" userId="4313c76f-60b7-4a17-9453-aa077539a612" providerId="ADAL" clId="{5BDBBAF9-2C71-4C23-AE85-6B3859691DB5}" dt="2023-09-04T13:58:36.544" v="365"/>
        <pc:sldMkLst>
          <pc:docMk/>
          <pc:sldMk cId="2114808265" sldId="269"/>
        </pc:sldMkLst>
      </pc:sldChg>
      <pc:sldChg chg="addSp delSp modSp mod ord">
        <pc:chgData name="Adrien MARSALEIX" userId="4313c76f-60b7-4a17-9453-aa077539a612" providerId="ADAL" clId="{5BDBBAF9-2C71-4C23-AE85-6B3859691DB5}" dt="2023-09-04T13:58:25.268" v="361"/>
        <pc:sldMkLst>
          <pc:docMk/>
          <pc:sldMk cId="1983108871" sldId="271"/>
        </pc:sldMkLst>
      </pc:sldChg>
      <pc:sldChg chg="addSp modSp">
        <pc:chgData name="Adrien MARSALEIX" userId="4313c76f-60b7-4a17-9453-aa077539a612" providerId="ADAL" clId="{5BDBBAF9-2C71-4C23-AE85-6B3859691DB5}" dt="2023-09-01T13:55:59.763" v="145"/>
        <pc:sldMkLst>
          <pc:docMk/>
          <pc:sldMk cId="1714200087" sldId="272"/>
        </pc:sldMkLst>
      </pc:sldChg>
      <pc:sldChg chg="addSp delSp modSp del mod ord">
        <pc:chgData name="Adrien MARSALEIX" userId="4313c76f-60b7-4a17-9453-aa077539a612" providerId="ADAL" clId="{5BDBBAF9-2C71-4C23-AE85-6B3859691DB5}" dt="2023-09-04T14:22:30.820" v="842" actId="47"/>
        <pc:sldMkLst>
          <pc:docMk/>
          <pc:sldMk cId="2019202648" sldId="273"/>
        </pc:sldMkLst>
      </pc:sldChg>
      <pc:sldChg chg="addSp modSp mod ord">
        <pc:chgData name="Adrien MARSALEIX" userId="4313c76f-60b7-4a17-9453-aa077539a612" providerId="ADAL" clId="{5BDBBAF9-2C71-4C23-AE85-6B3859691DB5}" dt="2023-09-04T13:45:19.321" v="219" actId="6549"/>
        <pc:sldMkLst>
          <pc:docMk/>
          <pc:sldMk cId="3878878756" sldId="274"/>
        </pc:sldMkLst>
      </pc:sldChg>
      <pc:sldChg chg="addSp modSp mod ord">
        <pc:chgData name="Adrien MARSALEIX" userId="4313c76f-60b7-4a17-9453-aa077539a612" providerId="ADAL" clId="{5BDBBAF9-2C71-4C23-AE85-6B3859691DB5}" dt="2023-09-04T12:33:36.504" v="163"/>
        <pc:sldMkLst>
          <pc:docMk/>
          <pc:sldMk cId="293354657" sldId="275"/>
        </pc:sldMkLst>
      </pc:sldChg>
      <pc:sldChg chg="ord">
        <pc:chgData name="Adrien MARSALEIX" userId="4313c76f-60b7-4a17-9453-aa077539a612" providerId="ADAL" clId="{5BDBBAF9-2C71-4C23-AE85-6B3859691DB5}" dt="2023-09-04T12:33:36.504" v="163"/>
        <pc:sldMkLst>
          <pc:docMk/>
          <pc:sldMk cId="298095298" sldId="276"/>
        </pc:sldMkLst>
      </pc:sldChg>
      <pc:sldChg chg="modSp add del mod">
        <pc:chgData name="Adrien MARSALEIX" userId="4313c76f-60b7-4a17-9453-aa077539a612" providerId="ADAL" clId="{5BDBBAF9-2C71-4C23-AE85-6B3859691DB5}" dt="2023-09-04T13:48:30.646" v="265" actId="2696"/>
        <pc:sldMkLst>
          <pc:docMk/>
          <pc:sldMk cId="450314231" sldId="277"/>
        </pc:sldMkLst>
      </pc:sldChg>
      <pc:sldChg chg="addSp modSp add mod">
        <pc:chgData name="Adrien MARSALEIX" userId="4313c76f-60b7-4a17-9453-aa077539a612" providerId="ADAL" clId="{5BDBBAF9-2C71-4C23-AE85-6B3859691DB5}" dt="2023-09-05T08:36:51.743" v="879" actId="20577"/>
        <pc:sldMkLst>
          <pc:docMk/>
          <pc:sldMk cId="1086224256" sldId="277"/>
        </pc:sldMkLst>
      </pc:sldChg>
      <pc:sldChg chg="addSp delSp modSp add mod">
        <pc:chgData name="Adrien MARSALEIX" userId="4313c76f-60b7-4a17-9453-aa077539a612" providerId="ADAL" clId="{5BDBBAF9-2C71-4C23-AE85-6B3859691DB5}" dt="2023-09-04T14:19:04.623" v="821" actId="255"/>
        <pc:sldMkLst>
          <pc:docMk/>
          <pc:sldMk cId="205742988" sldId="279"/>
        </pc:sldMkLst>
      </pc:sldChg>
      <pc:sldChg chg="add del">
        <pc:chgData name="Adrien MARSALEIX" userId="4313c76f-60b7-4a17-9453-aa077539a612" providerId="ADAL" clId="{5BDBBAF9-2C71-4C23-AE85-6B3859691DB5}" dt="2023-09-04T13:50:47.401" v="268"/>
        <pc:sldMkLst>
          <pc:docMk/>
          <pc:sldMk cId="3430541734" sldId="279"/>
        </pc:sldMkLst>
      </pc:sldChg>
    </pc:docChg>
  </pc:docChgLst>
  <pc:docChgLst>
    <pc:chgData name="LIGUE PdL SPORT U" userId="6ca43e44-9e38-49ca-bfb9-28758c015352" providerId="ADAL" clId="{8555F348-3AEE-5236-B665-D0EAC21CFF85}"/>
    <pc:docChg chg="modSld">
      <pc:chgData name="LIGUE PdL SPORT U" userId="6ca43e44-9e38-49ca-bfb9-28758c015352" providerId="ADAL" clId="{8555F348-3AEE-5236-B665-D0EAC21CFF85}" dt="2025-09-16T15:12:49.990" v="1" actId="20577"/>
      <pc:docMkLst>
        <pc:docMk/>
      </pc:docMkLst>
      <pc:sldChg chg="modSp mod">
        <pc:chgData name="LIGUE PdL SPORT U" userId="6ca43e44-9e38-49ca-bfb9-28758c015352" providerId="ADAL" clId="{8555F348-3AEE-5236-B665-D0EAC21CFF85}" dt="2025-09-16T15:12:49.990" v="1" actId="20577"/>
        <pc:sldMkLst>
          <pc:docMk/>
          <pc:sldMk cId="3323443499" sldId="294"/>
        </pc:sldMkLst>
        <pc:spChg chg="mod">
          <ac:chgData name="LIGUE PdL SPORT U" userId="6ca43e44-9e38-49ca-bfb9-28758c015352" providerId="ADAL" clId="{8555F348-3AEE-5236-B665-D0EAC21CFF85}" dt="2025-09-16T15:12:49.990" v="1" actId="20577"/>
          <ac:spMkLst>
            <pc:docMk/>
            <pc:sldMk cId="3323443499" sldId="294"/>
            <ac:spMk id="11" creationId="{52001F79-6411-3040-1640-75CEF9AE666C}"/>
          </ac:spMkLst>
        </pc:spChg>
      </pc:sldChg>
    </pc:docChg>
  </pc:docChgLst>
  <pc:docChgLst>
    <pc:chgData name="Utilisateur invité" userId="S::urn:spo:anon#1a97cc64f914200dca9447a880239ceab54253d54e93f47b1db7ae5fc823977d::" providerId="AD" clId="Web-{058C0C99-AB1A-FDC1-9F84-F2EBA58E29EF}"/>
    <pc:docChg chg="modSld">
      <pc:chgData name="Utilisateur invité" userId="S::urn:spo:anon#1a97cc64f914200dca9447a880239ceab54253d54e93f47b1db7ae5fc823977d::" providerId="AD" clId="Web-{058C0C99-AB1A-FDC1-9F84-F2EBA58E29EF}" dt="2023-09-01T13:46:55.875" v="130" actId="20577"/>
      <pc:docMkLst>
        <pc:docMk/>
      </pc:docMkLst>
      <pc:sldChg chg="modSp">
        <pc:chgData name="Utilisateur invité" userId="S::urn:spo:anon#1a97cc64f914200dca9447a880239ceab54253d54e93f47b1db7ae5fc823977d::" providerId="AD" clId="Web-{058C0C99-AB1A-FDC1-9F84-F2EBA58E29EF}" dt="2023-09-01T13:35:43.959" v="3" actId="14100"/>
        <pc:sldMkLst>
          <pc:docMk/>
          <pc:sldMk cId="155347320" sldId="268"/>
        </pc:sldMkLst>
      </pc:sldChg>
      <pc:sldChg chg="modSp">
        <pc:chgData name="Utilisateur invité" userId="S::urn:spo:anon#1a97cc64f914200dca9447a880239ceab54253d54e93f47b1db7ae5fc823977d::" providerId="AD" clId="Web-{058C0C99-AB1A-FDC1-9F84-F2EBA58E29EF}" dt="2023-09-01T13:46:55.875" v="130" actId="20577"/>
        <pc:sldMkLst>
          <pc:docMk/>
          <pc:sldMk cId="1714200087" sldId="272"/>
        </pc:sldMkLst>
      </pc:sldChg>
      <pc:sldChg chg="addSp modSp">
        <pc:chgData name="Utilisateur invité" userId="S::urn:spo:anon#1a97cc64f914200dca9447a880239ceab54253d54e93f47b1db7ae5fc823977d::" providerId="AD" clId="Web-{058C0C99-AB1A-FDC1-9F84-F2EBA58E29EF}" dt="2023-09-01T13:46:34.343" v="126" actId="1076"/>
        <pc:sldMkLst>
          <pc:docMk/>
          <pc:sldMk cId="3878878756" sldId="274"/>
        </pc:sldMkLst>
      </pc:sldChg>
      <pc:sldChg chg="modSp">
        <pc:chgData name="Utilisateur invité" userId="S::urn:spo:anon#1a97cc64f914200dca9447a880239ceab54253d54e93f47b1db7ae5fc823977d::" providerId="AD" clId="Web-{058C0C99-AB1A-FDC1-9F84-F2EBA58E29EF}" dt="2023-09-01T13:39:31.249" v="48" actId="20577"/>
        <pc:sldMkLst>
          <pc:docMk/>
          <pc:sldMk cId="298095298" sldId="276"/>
        </pc:sldMkLst>
      </pc:sldChg>
    </pc:docChg>
  </pc:docChgLst>
  <pc:docChgLst>
    <pc:chgData name="Adrien MARSALEIX" userId="4313c76f-60b7-4a17-9453-aa077539a612" providerId="ADAL" clId="{4BDA6744-D5CE-4BCE-8C57-9B3CB056021B}"/>
    <pc:docChg chg="custSel addSld delSld modSld sldOrd">
      <pc:chgData name="Adrien MARSALEIX" userId="4313c76f-60b7-4a17-9453-aa077539a612" providerId="ADAL" clId="{4BDA6744-D5CE-4BCE-8C57-9B3CB056021B}" dt="2025-09-03T09:24:57.356" v="970" actId="1076"/>
      <pc:docMkLst>
        <pc:docMk/>
      </pc:docMkLst>
      <pc:sldChg chg="del">
        <pc:chgData name="Adrien MARSALEIX" userId="4313c76f-60b7-4a17-9453-aa077539a612" providerId="ADAL" clId="{4BDA6744-D5CE-4BCE-8C57-9B3CB056021B}" dt="2025-09-03T08:23:48.965" v="399" actId="47"/>
        <pc:sldMkLst>
          <pc:docMk/>
          <pc:sldMk cId="718452473" sldId="261"/>
        </pc:sldMkLst>
      </pc:sldChg>
      <pc:sldChg chg="modSp mod">
        <pc:chgData name="Adrien MARSALEIX" userId="4313c76f-60b7-4a17-9453-aa077539a612" providerId="ADAL" clId="{4BDA6744-D5CE-4BCE-8C57-9B3CB056021B}" dt="2025-09-03T08:13:41.392" v="3" actId="20577"/>
        <pc:sldMkLst>
          <pc:docMk/>
          <pc:sldMk cId="953509128" sldId="266"/>
        </pc:sldMkLst>
        <pc:spChg chg="mod">
          <ac:chgData name="Adrien MARSALEIX" userId="4313c76f-60b7-4a17-9453-aa077539a612" providerId="ADAL" clId="{4BDA6744-D5CE-4BCE-8C57-9B3CB056021B}" dt="2025-09-03T08:13:41.392" v="3" actId="20577"/>
          <ac:spMkLst>
            <pc:docMk/>
            <pc:sldMk cId="953509128" sldId="266"/>
            <ac:spMk id="9" creationId="{AE327BA6-4FFC-CD70-B302-4C25742B52FE}"/>
          </ac:spMkLst>
        </pc:spChg>
      </pc:sldChg>
      <pc:sldChg chg="modSp mod">
        <pc:chgData name="Adrien MARSALEIX" userId="4313c76f-60b7-4a17-9453-aa077539a612" providerId="ADAL" clId="{4BDA6744-D5CE-4BCE-8C57-9B3CB056021B}" dt="2025-09-03T08:14:15.306" v="23" actId="20577"/>
        <pc:sldMkLst>
          <pc:docMk/>
          <pc:sldMk cId="2114808265" sldId="269"/>
        </pc:sldMkLst>
        <pc:spChg chg="mod">
          <ac:chgData name="Adrien MARSALEIX" userId="4313c76f-60b7-4a17-9453-aa077539a612" providerId="ADAL" clId="{4BDA6744-D5CE-4BCE-8C57-9B3CB056021B}" dt="2025-09-03T08:14:15.306" v="23" actId="20577"/>
          <ac:spMkLst>
            <pc:docMk/>
            <pc:sldMk cId="2114808265" sldId="269"/>
            <ac:spMk id="2" creationId="{25CE39D2-5014-E425-E574-65AE84F40121}"/>
          </ac:spMkLst>
        </pc:spChg>
      </pc:sldChg>
      <pc:sldChg chg="addSp delSp modSp mod ord">
        <pc:chgData name="Adrien MARSALEIX" userId="4313c76f-60b7-4a17-9453-aa077539a612" providerId="ADAL" clId="{4BDA6744-D5CE-4BCE-8C57-9B3CB056021B}" dt="2025-09-03T08:59:31.890" v="640" actId="20577"/>
        <pc:sldMkLst>
          <pc:docMk/>
          <pc:sldMk cId="437233771" sldId="278"/>
        </pc:sldMkLst>
        <pc:spChg chg="mod">
          <ac:chgData name="Adrien MARSALEIX" userId="4313c76f-60b7-4a17-9453-aa077539a612" providerId="ADAL" clId="{4BDA6744-D5CE-4BCE-8C57-9B3CB056021B}" dt="2025-09-03T08:23:31.038" v="397" actId="20577"/>
          <ac:spMkLst>
            <pc:docMk/>
            <pc:sldMk cId="437233771" sldId="278"/>
            <ac:spMk id="3" creationId="{72ED5703-289A-6DC3-E81A-CEB6CBABFFBA}"/>
          </ac:spMkLst>
        </pc:spChg>
        <pc:spChg chg="add mod">
          <ac:chgData name="Adrien MARSALEIX" userId="4313c76f-60b7-4a17-9453-aa077539a612" providerId="ADAL" clId="{4BDA6744-D5CE-4BCE-8C57-9B3CB056021B}" dt="2025-09-03T08:59:31.890" v="640" actId="20577"/>
          <ac:spMkLst>
            <pc:docMk/>
            <pc:sldMk cId="437233771" sldId="278"/>
            <ac:spMk id="23" creationId="{5320464B-E659-38CC-7EFA-E0F141CE73D8}"/>
          </ac:spMkLst>
        </pc:spChg>
        <pc:picChg chg="add mod">
          <ac:chgData name="Adrien MARSALEIX" userId="4313c76f-60b7-4a17-9453-aa077539a612" providerId="ADAL" clId="{4BDA6744-D5CE-4BCE-8C57-9B3CB056021B}" dt="2025-09-03T08:56:51.944" v="440" actId="1076"/>
          <ac:picMkLst>
            <pc:docMk/>
            <pc:sldMk cId="437233771" sldId="278"/>
            <ac:picMk id="10" creationId="{20CFD705-EC33-A070-892F-BDC6C1878316}"/>
          </ac:picMkLst>
        </pc:picChg>
        <pc:picChg chg="add mod">
          <ac:chgData name="Adrien MARSALEIX" userId="4313c76f-60b7-4a17-9453-aa077539a612" providerId="ADAL" clId="{4BDA6744-D5CE-4BCE-8C57-9B3CB056021B}" dt="2025-09-03T08:56:50.434" v="439" actId="1076"/>
          <ac:picMkLst>
            <pc:docMk/>
            <pc:sldMk cId="437233771" sldId="278"/>
            <ac:picMk id="13" creationId="{1863DCCB-6DF7-FAA8-AB26-18F7F51055AA}"/>
          </ac:picMkLst>
        </pc:picChg>
        <pc:picChg chg="add mod">
          <ac:chgData name="Adrien MARSALEIX" userId="4313c76f-60b7-4a17-9453-aa077539a612" providerId="ADAL" clId="{4BDA6744-D5CE-4BCE-8C57-9B3CB056021B}" dt="2025-09-03T08:56:49.246" v="438" actId="1076"/>
          <ac:picMkLst>
            <pc:docMk/>
            <pc:sldMk cId="437233771" sldId="278"/>
            <ac:picMk id="16" creationId="{B922E1A8-20D3-9805-F6DC-9FF10D20148E}"/>
          </ac:picMkLst>
        </pc:picChg>
        <pc:picChg chg="add mod">
          <ac:chgData name="Adrien MARSALEIX" userId="4313c76f-60b7-4a17-9453-aa077539a612" providerId="ADAL" clId="{4BDA6744-D5CE-4BCE-8C57-9B3CB056021B}" dt="2025-09-03T08:56:42.743" v="437" actId="1076"/>
          <ac:picMkLst>
            <pc:docMk/>
            <pc:sldMk cId="437233771" sldId="278"/>
            <ac:picMk id="18" creationId="{25C163BE-05B4-3D48-9076-EA4ECC49C469}"/>
          </ac:picMkLst>
        </pc:picChg>
      </pc:sldChg>
      <pc:sldChg chg="modSp mod">
        <pc:chgData name="Adrien MARSALEIX" userId="4313c76f-60b7-4a17-9453-aa077539a612" providerId="ADAL" clId="{4BDA6744-D5CE-4BCE-8C57-9B3CB056021B}" dt="2025-09-03T09:03:10.525" v="787" actId="20577"/>
        <pc:sldMkLst>
          <pc:docMk/>
          <pc:sldMk cId="1813829180" sldId="279"/>
        </pc:sldMkLst>
        <pc:spChg chg="mod">
          <ac:chgData name="Adrien MARSALEIX" userId="4313c76f-60b7-4a17-9453-aa077539a612" providerId="ADAL" clId="{4BDA6744-D5CE-4BCE-8C57-9B3CB056021B}" dt="2025-09-03T09:03:10.525" v="787" actId="20577"/>
          <ac:spMkLst>
            <pc:docMk/>
            <pc:sldMk cId="1813829180" sldId="279"/>
            <ac:spMk id="11" creationId="{EA42306C-6809-0636-9A9B-062A78A74FAA}"/>
          </ac:spMkLst>
        </pc:spChg>
      </pc:sldChg>
      <pc:sldChg chg="modSp mod">
        <pc:chgData name="Adrien MARSALEIX" userId="4313c76f-60b7-4a17-9453-aa077539a612" providerId="ADAL" clId="{4BDA6744-D5CE-4BCE-8C57-9B3CB056021B}" dt="2025-09-03T09:06:20.572" v="837" actId="20577"/>
        <pc:sldMkLst>
          <pc:docMk/>
          <pc:sldMk cId="1541248367" sldId="280"/>
        </pc:sldMkLst>
        <pc:spChg chg="mod">
          <ac:chgData name="Adrien MARSALEIX" userId="4313c76f-60b7-4a17-9453-aa077539a612" providerId="ADAL" clId="{4BDA6744-D5CE-4BCE-8C57-9B3CB056021B}" dt="2025-09-03T09:06:20.572" v="837" actId="20577"/>
          <ac:spMkLst>
            <pc:docMk/>
            <pc:sldMk cId="1541248367" sldId="280"/>
            <ac:spMk id="11" creationId="{EA42306C-6809-0636-9A9B-062A78A74FAA}"/>
          </ac:spMkLst>
        </pc:spChg>
      </pc:sldChg>
      <pc:sldChg chg="modSp mod">
        <pc:chgData name="Adrien MARSALEIX" userId="4313c76f-60b7-4a17-9453-aa077539a612" providerId="ADAL" clId="{4BDA6744-D5CE-4BCE-8C57-9B3CB056021B}" dt="2025-09-03T09:24:07.127" v="968" actId="20577"/>
        <pc:sldMkLst>
          <pc:docMk/>
          <pc:sldMk cId="3656099599" sldId="281"/>
        </pc:sldMkLst>
        <pc:spChg chg="mod">
          <ac:chgData name="Adrien MARSALEIX" userId="4313c76f-60b7-4a17-9453-aa077539a612" providerId="ADAL" clId="{4BDA6744-D5CE-4BCE-8C57-9B3CB056021B}" dt="2025-09-03T09:24:07.127" v="968" actId="20577"/>
          <ac:spMkLst>
            <pc:docMk/>
            <pc:sldMk cId="3656099599" sldId="281"/>
            <ac:spMk id="2" creationId="{E83A84AC-59E9-6974-DE70-658D0FA7141E}"/>
          </ac:spMkLst>
        </pc:spChg>
      </pc:sldChg>
      <pc:sldChg chg="addSp delSp modSp mod">
        <pc:chgData name="Adrien MARSALEIX" userId="4313c76f-60b7-4a17-9453-aa077539a612" providerId="ADAL" clId="{4BDA6744-D5CE-4BCE-8C57-9B3CB056021B}" dt="2025-09-03T09:24:57.356" v="970" actId="1076"/>
        <pc:sldMkLst>
          <pc:docMk/>
          <pc:sldMk cId="3624972040" sldId="282"/>
        </pc:sldMkLst>
        <pc:spChg chg="mod">
          <ac:chgData name="Adrien MARSALEIX" userId="4313c76f-60b7-4a17-9453-aa077539a612" providerId="ADAL" clId="{4BDA6744-D5CE-4BCE-8C57-9B3CB056021B}" dt="2025-09-03T09:19:56.561" v="864" actId="1076"/>
          <ac:spMkLst>
            <pc:docMk/>
            <pc:sldMk cId="3624972040" sldId="282"/>
            <ac:spMk id="3" creationId="{72ED5703-289A-6DC3-E81A-CEB6CBABFFBA}"/>
          </ac:spMkLst>
        </pc:spChg>
        <pc:picChg chg="mod">
          <ac:chgData name="Adrien MARSALEIX" userId="4313c76f-60b7-4a17-9453-aa077539a612" providerId="ADAL" clId="{4BDA6744-D5CE-4BCE-8C57-9B3CB056021B}" dt="2025-09-03T09:24:54.332" v="969" actId="1076"/>
          <ac:picMkLst>
            <pc:docMk/>
            <pc:sldMk cId="3624972040" sldId="282"/>
            <ac:picMk id="4" creationId="{B44E11AA-2796-7F1F-C15E-DE64F224D736}"/>
          </ac:picMkLst>
        </pc:picChg>
        <pc:picChg chg="add mod">
          <ac:chgData name="Adrien MARSALEIX" userId="4313c76f-60b7-4a17-9453-aa077539a612" providerId="ADAL" clId="{4BDA6744-D5CE-4BCE-8C57-9B3CB056021B}" dt="2025-09-03T09:20:01.229" v="867" actId="1076"/>
          <ac:picMkLst>
            <pc:docMk/>
            <pc:sldMk cId="3624972040" sldId="282"/>
            <ac:picMk id="10" creationId="{8B4E0006-492B-7C64-7F11-2FC07A2A580F}"/>
          </ac:picMkLst>
        </pc:picChg>
        <pc:picChg chg="mod">
          <ac:chgData name="Adrien MARSALEIX" userId="4313c76f-60b7-4a17-9453-aa077539a612" providerId="ADAL" clId="{4BDA6744-D5CE-4BCE-8C57-9B3CB056021B}" dt="2025-09-03T09:24:57.356" v="970" actId="1076"/>
          <ac:picMkLst>
            <pc:docMk/>
            <pc:sldMk cId="3624972040" sldId="282"/>
            <ac:picMk id="12" creationId="{06B713EB-0E12-051C-9E81-C13F6EBD4E8A}"/>
          </ac:picMkLst>
        </pc:picChg>
        <pc:picChg chg="add mod">
          <ac:chgData name="Adrien MARSALEIX" userId="4313c76f-60b7-4a17-9453-aa077539a612" providerId="ADAL" clId="{4BDA6744-D5CE-4BCE-8C57-9B3CB056021B}" dt="2025-09-03T09:19:59.900" v="866" actId="1076"/>
          <ac:picMkLst>
            <pc:docMk/>
            <pc:sldMk cId="3624972040" sldId="282"/>
            <ac:picMk id="16" creationId="{0FF82086-1490-6DE9-07C8-C6F864090EBA}"/>
          </ac:picMkLst>
        </pc:picChg>
        <pc:picChg chg="add mod">
          <ac:chgData name="Adrien MARSALEIX" userId="4313c76f-60b7-4a17-9453-aa077539a612" providerId="ADAL" clId="{4BDA6744-D5CE-4BCE-8C57-9B3CB056021B}" dt="2025-09-03T09:20:04.020" v="868" actId="1076"/>
          <ac:picMkLst>
            <pc:docMk/>
            <pc:sldMk cId="3624972040" sldId="282"/>
            <ac:picMk id="20" creationId="{757AD1DC-2AD5-0D65-4724-B6AB87D89BC8}"/>
          </ac:picMkLst>
        </pc:picChg>
        <pc:picChg chg="add mod">
          <ac:chgData name="Adrien MARSALEIX" userId="4313c76f-60b7-4a17-9453-aa077539a612" providerId="ADAL" clId="{4BDA6744-D5CE-4BCE-8C57-9B3CB056021B}" dt="2025-09-03T09:20:07.333" v="869" actId="1076"/>
          <ac:picMkLst>
            <pc:docMk/>
            <pc:sldMk cId="3624972040" sldId="282"/>
            <ac:picMk id="22" creationId="{807390A5-B3C7-11C5-C5C6-C9F5CF22460B}"/>
          </ac:picMkLst>
        </pc:picChg>
        <pc:picChg chg="add mod">
          <ac:chgData name="Adrien MARSALEIX" userId="4313c76f-60b7-4a17-9453-aa077539a612" providerId="ADAL" clId="{4BDA6744-D5CE-4BCE-8C57-9B3CB056021B}" dt="2025-09-03T09:20:33.360" v="875" actId="1076"/>
          <ac:picMkLst>
            <pc:docMk/>
            <pc:sldMk cId="3624972040" sldId="282"/>
            <ac:picMk id="25" creationId="{0A357A97-39A0-5DE4-5977-8B3042DD410E}"/>
          </ac:picMkLst>
        </pc:picChg>
      </pc:sldChg>
      <pc:sldChg chg="delSp modSp mod">
        <pc:chgData name="Adrien MARSALEIX" userId="4313c76f-60b7-4a17-9453-aa077539a612" providerId="ADAL" clId="{4BDA6744-D5CE-4BCE-8C57-9B3CB056021B}" dt="2025-09-03T09:21:00.821" v="886" actId="1076"/>
        <pc:sldMkLst>
          <pc:docMk/>
          <pc:sldMk cId="1745351178" sldId="283"/>
        </pc:sldMkLst>
      </pc:sldChg>
      <pc:sldChg chg="del">
        <pc:chgData name="Adrien MARSALEIX" userId="4313c76f-60b7-4a17-9453-aa077539a612" providerId="ADAL" clId="{4BDA6744-D5CE-4BCE-8C57-9B3CB056021B}" dt="2025-09-03T09:14:06.287" v="838" actId="47"/>
        <pc:sldMkLst>
          <pc:docMk/>
          <pc:sldMk cId="3339618454" sldId="285"/>
        </pc:sldMkLst>
      </pc:sldChg>
      <pc:sldChg chg="del">
        <pc:chgData name="Adrien MARSALEIX" userId="4313c76f-60b7-4a17-9453-aa077539a612" providerId="ADAL" clId="{4BDA6744-D5CE-4BCE-8C57-9B3CB056021B}" dt="2025-09-03T09:00:22.183" v="643" actId="47"/>
        <pc:sldMkLst>
          <pc:docMk/>
          <pc:sldMk cId="866235223" sldId="286"/>
        </pc:sldMkLst>
      </pc:sldChg>
      <pc:sldChg chg="del">
        <pc:chgData name="Adrien MARSALEIX" userId="4313c76f-60b7-4a17-9453-aa077539a612" providerId="ADAL" clId="{4BDA6744-D5CE-4BCE-8C57-9B3CB056021B}" dt="2025-09-03T09:00:57.956" v="648" actId="47"/>
        <pc:sldMkLst>
          <pc:docMk/>
          <pc:sldMk cId="3395099297" sldId="289"/>
        </pc:sldMkLst>
      </pc:sldChg>
      <pc:sldChg chg="modSp mod">
        <pc:chgData name="Adrien MARSALEIX" userId="4313c76f-60b7-4a17-9453-aa077539a612" providerId="ADAL" clId="{4BDA6744-D5CE-4BCE-8C57-9B3CB056021B}" dt="2025-09-03T09:21:43.436" v="893" actId="20577"/>
        <pc:sldMkLst>
          <pc:docMk/>
          <pc:sldMk cId="3736534916" sldId="290"/>
        </pc:sldMkLst>
        <pc:spChg chg="mod">
          <ac:chgData name="Adrien MARSALEIX" userId="4313c76f-60b7-4a17-9453-aa077539a612" providerId="ADAL" clId="{4BDA6744-D5CE-4BCE-8C57-9B3CB056021B}" dt="2025-09-03T09:21:43.436" v="893" actId="20577"/>
          <ac:spMkLst>
            <pc:docMk/>
            <pc:sldMk cId="3736534916" sldId="290"/>
            <ac:spMk id="2" creationId="{E83A84AC-59E9-6974-DE70-658D0FA7141E}"/>
          </ac:spMkLst>
        </pc:spChg>
      </pc:sldChg>
      <pc:sldChg chg="modSp mod">
        <pc:chgData name="Adrien MARSALEIX" userId="4313c76f-60b7-4a17-9453-aa077539a612" providerId="ADAL" clId="{4BDA6744-D5CE-4BCE-8C57-9B3CB056021B}" dt="2025-09-03T09:05:08.423" v="792" actId="1076"/>
        <pc:sldMkLst>
          <pc:docMk/>
          <pc:sldMk cId="4010525503" sldId="292"/>
        </pc:sldMkLst>
        <pc:spChg chg="mod">
          <ac:chgData name="Adrien MARSALEIX" userId="4313c76f-60b7-4a17-9453-aa077539a612" providerId="ADAL" clId="{4BDA6744-D5CE-4BCE-8C57-9B3CB056021B}" dt="2025-09-03T09:04:56.546" v="791" actId="6549"/>
          <ac:spMkLst>
            <pc:docMk/>
            <pc:sldMk cId="4010525503" sldId="292"/>
            <ac:spMk id="11" creationId="{EA42306C-6809-0636-9A9B-062A78A74FAA}"/>
          </ac:spMkLst>
        </pc:spChg>
        <pc:picChg chg="mod">
          <ac:chgData name="Adrien MARSALEIX" userId="4313c76f-60b7-4a17-9453-aa077539a612" providerId="ADAL" clId="{4BDA6744-D5CE-4BCE-8C57-9B3CB056021B}" dt="2025-09-03T09:05:08.423" v="792" actId="1076"/>
          <ac:picMkLst>
            <pc:docMk/>
            <pc:sldMk cId="4010525503" sldId="292"/>
            <ac:picMk id="4" creationId="{AEE61C0F-1C3E-787E-7802-2580304E8747}"/>
          </ac:picMkLst>
        </pc:picChg>
      </pc:sldChg>
      <pc:sldChg chg="delSp modSp add mod">
        <pc:chgData name="Adrien MARSALEIX" userId="4313c76f-60b7-4a17-9453-aa077539a612" providerId="ADAL" clId="{4BDA6744-D5CE-4BCE-8C57-9B3CB056021B}" dt="2025-09-03T09:00:53.461" v="647" actId="6549"/>
        <pc:sldMkLst>
          <pc:docMk/>
          <pc:sldMk cId="3323443499" sldId="294"/>
        </pc:sldMkLst>
        <pc:spChg chg="mod">
          <ac:chgData name="Adrien MARSALEIX" userId="4313c76f-60b7-4a17-9453-aa077539a612" providerId="ADAL" clId="{4BDA6744-D5CE-4BCE-8C57-9B3CB056021B}" dt="2025-09-03T09:00:53.461" v="647" actId="6549"/>
          <ac:spMkLst>
            <pc:docMk/>
            <pc:sldMk cId="3323443499" sldId="294"/>
            <ac:spMk id="11" creationId="{52001F79-6411-3040-1640-75CEF9AE666C}"/>
          </ac:spMkLst>
        </pc:spChg>
      </pc:sldChg>
      <pc:sldChg chg="addSp delSp modSp add mod">
        <pc:chgData name="Adrien MARSALEIX" userId="4313c76f-60b7-4a17-9453-aa077539a612" providerId="ADAL" clId="{4BDA6744-D5CE-4BCE-8C57-9B3CB056021B}" dt="2025-09-03T08:59:17.662" v="624" actId="20577"/>
        <pc:sldMkLst>
          <pc:docMk/>
          <pc:sldMk cId="3274023917" sldId="295"/>
        </pc:sldMkLst>
        <pc:spChg chg="add mod">
          <ac:chgData name="Adrien MARSALEIX" userId="4313c76f-60b7-4a17-9453-aa077539a612" providerId="ADAL" clId="{4BDA6744-D5CE-4BCE-8C57-9B3CB056021B}" dt="2025-09-03T08:59:17.662" v="624" actId="20577"/>
          <ac:spMkLst>
            <pc:docMk/>
            <pc:sldMk cId="3274023917" sldId="295"/>
            <ac:spMk id="12" creationId="{0AD6DE1D-2DA6-4A79-FEA6-5ED2EBA414B0}"/>
          </ac:spMkLst>
        </pc:spChg>
        <pc:picChg chg="add mod">
          <ac:chgData name="Adrien MARSALEIX" userId="4313c76f-60b7-4a17-9453-aa077539a612" providerId="ADAL" clId="{4BDA6744-D5CE-4BCE-8C57-9B3CB056021B}" dt="2025-09-03T08:57:48.858" v="454" actId="1076"/>
          <ac:picMkLst>
            <pc:docMk/>
            <pc:sldMk cId="3274023917" sldId="295"/>
            <ac:picMk id="4" creationId="{686DDF02-742E-BFF2-F985-FF7B40E974A1}"/>
          </ac:picMkLst>
        </pc:picChg>
        <pc:picChg chg="mod">
          <ac:chgData name="Adrien MARSALEIX" userId="4313c76f-60b7-4a17-9453-aa077539a612" providerId="ADAL" clId="{4BDA6744-D5CE-4BCE-8C57-9B3CB056021B}" dt="2025-09-03T08:57:38.782" v="449" actId="1076"/>
          <ac:picMkLst>
            <pc:docMk/>
            <pc:sldMk cId="3274023917" sldId="295"/>
            <ac:picMk id="10" creationId="{065880D2-783C-CC7F-8446-305E6F8D3D33}"/>
          </ac:picMkLst>
        </pc:picChg>
        <pc:picChg chg="add mod">
          <ac:chgData name="Adrien MARSALEIX" userId="4313c76f-60b7-4a17-9453-aa077539a612" providerId="ADAL" clId="{4BDA6744-D5CE-4BCE-8C57-9B3CB056021B}" dt="2025-09-03T08:57:42.166" v="451" actId="14100"/>
          <ac:picMkLst>
            <pc:docMk/>
            <pc:sldMk cId="3274023917" sldId="295"/>
            <ac:picMk id="11" creationId="{6BAB83FE-8498-BC61-1D8E-E6CFE8BA6884}"/>
          </ac:picMkLst>
        </pc:picChg>
        <pc:picChg chg="mod">
          <ac:chgData name="Adrien MARSALEIX" userId="4313c76f-60b7-4a17-9453-aa077539a612" providerId="ADAL" clId="{4BDA6744-D5CE-4BCE-8C57-9B3CB056021B}" dt="2025-09-03T08:57:46.393" v="453" actId="1076"/>
          <ac:picMkLst>
            <pc:docMk/>
            <pc:sldMk cId="3274023917" sldId="295"/>
            <ac:picMk id="22" creationId="{E25E9797-7537-134E-CF0F-1280AB68E5E1}"/>
          </ac:picMkLst>
        </pc:picChg>
      </pc:sldChg>
    </pc:docChg>
  </pc:docChgLst>
  <pc:docChgLst>
    <pc:chgData name="Sophie DUCARD" userId="26a80247-a9f9-4c67-9e27-b1fca66412bc" providerId="ADAL" clId="{5B5E7152-AA26-4DEC-B27B-F581EECC44E0}"/>
    <pc:docChg chg="modSld">
      <pc:chgData name="Sophie DUCARD" userId="26a80247-a9f9-4c67-9e27-b1fca66412bc" providerId="ADAL" clId="{5B5E7152-AA26-4DEC-B27B-F581EECC44E0}" dt="2024-09-17T12:51:27.443" v="2" actId="20577"/>
      <pc:docMkLst>
        <pc:docMk/>
      </pc:docMkLst>
      <pc:sldChg chg="modSp mod">
        <pc:chgData name="Sophie DUCARD" userId="26a80247-a9f9-4c67-9e27-b1fca66412bc" providerId="ADAL" clId="{5B5E7152-AA26-4DEC-B27B-F581EECC44E0}" dt="2024-09-17T12:42:39.219" v="1" actId="20577"/>
        <pc:sldMkLst>
          <pc:docMk/>
          <pc:sldMk cId="437233771" sldId="278"/>
        </pc:sldMkLst>
      </pc:sldChg>
      <pc:sldChg chg="modSp mod">
        <pc:chgData name="Sophie DUCARD" userId="26a80247-a9f9-4c67-9e27-b1fca66412bc" providerId="ADAL" clId="{5B5E7152-AA26-4DEC-B27B-F581EECC44E0}" dt="2024-09-17T12:51:27.443" v="2" actId="20577"/>
        <pc:sldMkLst>
          <pc:docMk/>
          <pc:sldMk cId="3736534916" sldId="290"/>
        </pc:sldMkLst>
      </pc:sldChg>
    </pc:docChg>
  </pc:docChgLst>
  <pc:docChgLst>
    <pc:chgData name="Adrien MARSALEIX" userId="4313c76f-60b7-4a17-9453-aa077539a612" providerId="ADAL" clId="{732A95AF-089D-4B89-BDD4-38121DD08614}"/>
    <pc:docChg chg="undo custSel addSld delSld modSld sldOrd">
      <pc:chgData name="Adrien MARSALEIX" userId="4313c76f-60b7-4a17-9453-aa077539a612" providerId="ADAL" clId="{732A95AF-089D-4B89-BDD4-38121DD08614}" dt="2023-09-14T13:07:04.771" v="3375" actId="113"/>
      <pc:docMkLst>
        <pc:docMk/>
      </pc:docMkLst>
      <pc:sldChg chg="del">
        <pc:chgData name="Adrien MARSALEIX" userId="4313c76f-60b7-4a17-9453-aa077539a612" providerId="ADAL" clId="{732A95AF-089D-4B89-BDD4-38121DD08614}" dt="2023-09-05T08:51:30.497" v="117" actId="47"/>
        <pc:sldMkLst>
          <pc:docMk/>
          <pc:sldMk cId="341783639" sldId="257"/>
        </pc:sldMkLst>
      </pc:sldChg>
      <pc:sldChg chg="del">
        <pc:chgData name="Adrien MARSALEIX" userId="4313c76f-60b7-4a17-9453-aa077539a612" providerId="ADAL" clId="{732A95AF-089D-4B89-BDD4-38121DD08614}" dt="2023-09-05T08:51:34.785" v="126" actId="47"/>
        <pc:sldMkLst>
          <pc:docMk/>
          <pc:sldMk cId="2824358291" sldId="260"/>
        </pc:sldMkLst>
      </pc:sldChg>
      <pc:sldChg chg="delSp modSp mod">
        <pc:chgData name="Adrien MARSALEIX" userId="4313c76f-60b7-4a17-9453-aa077539a612" providerId="ADAL" clId="{732A95AF-089D-4B89-BDD4-38121DD08614}" dt="2023-09-14T13:07:04.771" v="3375" actId="113"/>
        <pc:sldMkLst>
          <pc:docMk/>
          <pc:sldMk cId="718452473" sldId="261"/>
        </pc:sldMkLst>
      </pc:sldChg>
      <pc:sldChg chg="del">
        <pc:chgData name="Adrien MARSALEIX" userId="4313c76f-60b7-4a17-9453-aa077539a612" providerId="ADAL" clId="{732A95AF-089D-4B89-BDD4-38121DD08614}" dt="2023-09-05T08:51:34.363" v="125" actId="47"/>
        <pc:sldMkLst>
          <pc:docMk/>
          <pc:sldMk cId="2113898870" sldId="263"/>
        </pc:sldMkLst>
      </pc:sldChg>
      <pc:sldChg chg="del">
        <pc:chgData name="Adrien MARSALEIX" userId="4313c76f-60b7-4a17-9453-aa077539a612" providerId="ADAL" clId="{732A95AF-089D-4B89-BDD4-38121DD08614}" dt="2023-09-05T08:51:32.294" v="121" actId="47"/>
        <pc:sldMkLst>
          <pc:docMk/>
          <pc:sldMk cId="510259730" sldId="264"/>
        </pc:sldMkLst>
      </pc:sldChg>
      <pc:sldChg chg="delSp modSp mod">
        <pc:chgData name="Adrien MARSALEIX" userId="4313c76f-60b7-4a17-9453-aa077539a612" providerId="ADAL" clId="{732A95AF-089D-4B89-BDD4-38121DD08614}" dt="2023-09-05T08:51:11.704" v="116" actId="1076"/>
        <pc:sldMkLst>
          <pc:docMk/>
          <pc:sldMk cId="953509128" sldId="266"/>
        </pc:sldMkLst>
      </pc:sldChg>
      <pc:sldChg chg="del">
        <pc:chgData name="Adrien MARSALEIX" userId="4313c76f-60b7-4a17-9453-aa077539a612" providerId="ADAL" clId="{732A95AF-089D-4B89-BDD4-38121DD08614}" dt="2023-09-05T08:51:37.529" v="128" actId="47"/>
        <pc:sldMkLst>
          <pc:docMk/>
          <pc:sldMk cId="729084859" sldId="267"/>
        </pc:sldMkLst>
      </pc:sldChg>
      <pc:sldChg chg="del">
        <pc:chgData name="Adrien MARSALEIX" userId="4313c76f-60b7-4a17-9453-aa077539a612" providerId="ADAL" clId="{732A95AF-089D-4B89-BDD4-38121DD08614}" dt="2023-09-05T08:51:32.505" v="122" actId="47"/>
        <pc:sldMkLst>
          <pc:docMk/>
          <pc:sldMk cId="155347320" sldId="268"/>
        </pc:sldMkLst>
      </pc:sldChg>
      <pc:sldChg chg="addSp delSp modSp mod">
        <pc:chgData name="Adrien MARSALEIX" userId="4313c76f-60b7-4a17-9453-aa077539a612" providerId="ADAL" clId="{732A95AF-089D-4B89-BDD4-38121DD08614}" dt="2023-09-05T15:43:45.543" v="2667" actId="1076"/>
        <pc:sldMkLst>
          <pc:docMk/>
          <pc:sldMk cId="2114808265" sldId="269"/>
        </pc:sldMkLst>
      </pc:sldChg>
      <pc:sldChg chg="del">
        <pc:chgData name="Adrien MARSALEIX" userId="4313c76f-60b7-4a17-9453-aa077539a612" providerId="ADAL" clId="{732A95AF-089D-4B89-BDD4-38121DD08614}" dt="2023-09-05T08:51:38.993" v="129" actId="47"/>
        <pc:sldMkLst>
          <pc:docMk/>
          <pc:sldMk cId="1983108871" sldId="271"/>
        </pc:sldMkLst>
      </pc:sldChg>
      <pc:sldChg chg="del">
        <pc:chgData name="Adrien MARSALEIX" userId="4313c76f-60b7-4a17-9453-aa077539a612" providerId="ADAL" clId="{732A95AF-089D-4B89-BDD4-38121DD08614}" dt="2023-09-05T08:51:33.694" v="124" actId="47"/>
        <pc:sldMkLst>
          <pc:docMk/>
          <pc:sldMk cId="1714200087" sldId="272"/>
        </pc:sldMkLst>
      </pc:sldChg>
      <pc:sldChg chg="del">
        <pc:chgData name="Adrien MARSALEIX" userId="4313c76f-60b7-4a17-9453-aa077539a612" providerId="ADAL" clId="{732A95AF-089D-4B89-BDD4-38121DD08614}" dt="2023-09-05T08:51:31.136" v="118" actId="47"/>
        <pc:sldMkLst>
          <pc:docMk/>
          <pc:sldMk cId="3878878756" sldId="274"/>
        </pc:sldMkLst>
      </pc:sldChg>
      <pc:sldChg chg="del">
        <pc:chgData name="Adrien MARSALEIX" userId="4313c76f-60b7-4a17-9453-aa077539a612" providerId="ADAL" clId="{732A95AF-089D-4B89-BDD4-38121DD08614}" dt="2023-09-05T08:51:31.668" v="119" actId="47"/>
        <pc:sldMkLst>
          <pc:docMk/>
          <pc:sldMk cId="293354657" sldId="275"/>
        </pc:sldMkLst>
      </pc:sldChg>
      <pc:sldChg chg="del">
        <pc:chgData name="Adrien MARSALEIX" userId="4313c76f-60b7-4a17-9453-aa077539a612" providerId="ADAL" clId="{732A95AF-089D-4B89-BDD4-38121DD08614}" dt="2023-09-05T08:51:32.001" v="120" actId="47"/>
        <pc:sldMkLst>
          <pc:docMk/>
          <pc:sldMk cId="298095298" sldId="276"/>
        </pc:sldMkLst>
      </pc:sldChg>
      <pc:sldChg chg="addSp delSp modSp mod">
        <pc:chgData name="Adrien MARSALEIX" userId="4313c76f-60b7-4a17-9453-aa077539a612" providerId="ADAL" clId="{732A95AF-089D-4B89-BDD4-38121DD08614}" dt="2023-09-06T09:20:25.981" v="3013" actId="1076"/>
        <pc:sldMkLst>
          <pc:docMk/>
          <pc:sldMk cId="1086224256" sldId="277"/>
        </pc:sldMkLst>
      </pc:sldChg>
      <pc:sldChg chg="modSp add mod">
        <pc:chgData name="Adrien MARSALEIX" userId="4313c76f-60b7-4a17-9453-aa077539a612" providerId="ADAL" clId="{732A95AF-089D-4B89-BDD4-38121DD08614}" dt="2023-09-14T13:06:57.001" v="3374" actId="113"/>
        <pc:sldMkLst>
          <pc:docMk/>
          <pc:sldMk cId="437233771" sldId="278"/>
        </pc:sldMkLst>
      </pc:sldChg>
      <pc:sldChg chg="del">
        <pc:chgData name="Adrien MARSALEIX" userId="4313c76f-60b7-4a17-9453-aa077539a612" providerId="ADAL" clId="{732A95AF-089D-4B89-BDD4-38121DD08614}" dt="2023-09-05T08:51:32.768" v="123" actId="47"/>
        <pc:sldMkLst>
          <pc:docMk/>
          <pc:sldMk cId="2826597527" sldId="278"/>
        </pc:sldMkLst>
      </pc:sldChg>
      <pc:sldChg chg="del">
        <pc:chgData name="Adrien MARSALEIX" userId="4313c76f-60b7-4a17-9453-aa077539a612" providerId="ADAL" clId="{732A95AF-089D-4B89-BDD4-38121DD08614}" dt="2023-09-05T08:51:36.330" v="127" actId="47"/>
        <pc:sldMkLst>
          <pc:docMk/>
          <pc:sldMk cId="205742988" sldId="279"/>
        </pc:sldMkLst>
      </pc:sldChg>
      <pc:sldChg chg="addSp modSp add mod">
        <pc:chgData name="Adrien MARSALEIX" userId="4313c76f-60b7-4a17-9453-aa077539a612" providerId="ADAL" clId="{732A95AF-089D-4B89-BDD4-38121DD08614}" dt="2023-09-12T09:17:20.514" v="3289"/>
        <pc:sldMkLst>
          <pc:docMk/>
          <pc:sldMk cId="1813829180" sldId="279"/>
        </pc:sldMkLst>
      </pc:sldChg>
      <pc:sldChg chg="modSp add mod">
        <pc:chgData name="Adrien MARSALEIX" userId="4313c76f-60b7-4a17-9453-aa077539a612" providerId="ADAL" clId="{732A95AF-089D-4B89-BDD4-38121DD08614}" dt="2023-09-05T12:07:39.709" v="2012" actId="20577"/>
        <pc:sldMkLst>
          <pc:docMk/>
          <pc:sldMk cId="1541248367" sldId="280"/>
        </pc:sldMkLst>
      </pc:sldChg>
      <pc:sldChg chg="addSp delSp modSp add mod">
        <pc:chgData name="Adrien MARSALEIX" userId="4313c76f-60b7-4a17-9453-aa077539a612" providerId="ADAL" clId="{732A95AF-089D-4B89-BDD4-38121DD08614}" dt="2023-09-12T09:19:34.007" v="3362" actId="20577"/>
        <pc:sldMkLst>
          <pc:docMk/>
          <pc:sldMk cId="3656099599" sldId="281"/>
        </pc:sldMkLst>
      </pc:sldChg>
      <pc:sldChg chg="addSp delSp modSp add mod">
        <pc:chgData name="Adrien MARSALEIX" userId="4313c76f-60b7-4a17-9453-aa077539a612" providerId="ADAL" clId="{732A95AF-089D-4B89-BDD4-38121DD08614}" dt="2023-09-12T09:31:05.550" v="3373" actId="1076"/>
        <pc:sldMkLst>
          <pc:docMk/>
          <pc:sldMk cId="3624972040" sldId="282"/>
        </pc:sldMkLst>
      </pc:sldChg>
      <pc:sldChg chg="addSp delSp modSp add mod">
        <pc:chgData name="Adrien MARSALEIX" userId="4313c76f-60b7-4a17-9453-aa077539a612" providerId="ADAL" clId="{732A95AF-089D-4B89-BDD4-38121DD08614}" dt="2023-09-06T15:28:48.826" v="3133"/>
        <pc:sldMkLst>
          <pc:docMk/>
          <pc:sldMk cId="1745351178" sldId="283"/>
        </pc:sldMkLst>
      </pc:sldChg>
      <pc:sldChg chg="modSp add del mod">
        <pc:chgData name="Adrien MARSALEIX" userId="4313c76f-60b7-4a17-9453-aa077539a612" providerId="ADAL" clId="{732A95AF-089D-4B89-BDD4-38121DD08614}" dt="2023-09-05T10:42:01.603" v="1893" actId="47"/>
        <pc:sldMkLst>
          <pc:docMk/>
          <pc:sldMk cId="1405529692" sldId="284"/>
        </pc:sldMkLst>
      </pc:sldChg>
      <pc:sldChg chg="addSp delSp modSp add mod ord">
        <pc:chgData name="Adrien MARSALEIX" userId="4313c76f-60b7-4a17-9453-aa077539a612" providerId="ADAL" clId="{732A95AF-089D-4B89-BDD4-38121DD08614}" dt="2023-09-05T10:39:06.497" v="1696"/>
        <pc:sldMkLst>
          <pc:docMk/>
          <pc:sldMk cId="3339618454" sldId="285"/>
        </pc:sldMkLst>
      </pc:sldChg>
      <pc:sldChg chg="addSp delSp modSp add mod">
        <pc:chgData name="Adrien MARSALEIX" userId="4313c76f-60b7-4a17-9453-aa077539a612" providerId="ADAL" clId="{732A95AF-089D-4B89-BDD4-38121DD08614}" dt="2023-09-06T15:28:03.774" v="3132" actId="1076"/>
        <pc:sldMkLst>
          <pc:docMk/>
          <pc:sldMk cId="866235223" sldId="286"/>
        </pc:sldMkLst>
      </pc:sldChg>
      <pc:sldChg chg="add del ord">
        <pc:chgData name="Adrien MARSALEIX" userId="4313c76f-60b7-4a17-9453-aa077539a612" providerId="ADAL" clId="{732A95AF-089D-4B89-BDD4-38121DD08614}" dt="2023-09-05T10:40:58.492" v="1861" actId="47"/>
        <pc:sldMkLst>
          <pc:docMk/>
          <pc:sldMk cId="965521983" sldId="287"/>
        </pc:sldMkLst>
      </pc:sldChg>
      <pc:sldChg chg="add del">
        <pc:chgData name="Adrien MARSALEIX" userId="4313c76f-60b7-4a17-9453-aa077539a612" providerId="ADAL" clId="{732A95AF-089D-4B89-BDD4-38121DD08614}" dt="2023-09-05T10:41:01.800" v="1862" actId="47"/>
        <pc:sldMkLst>
          <pc:docMk/>
          <pc:sldMk cId="3235823289" sldId="288"/>
        </pc:sldMkLst>
      </pc:sldChg>
      <pc:sldChg chg="modSp add mod">
        <pc:chgData name="Adrien MARSALEIX" userId="4313c76f-60b7-4a17-9453-aa077539a612" providerId="ADAL" clId="{732A95AF-089D-4B89-BDD4-38121DD08614}" dt="2023-09-05T09:54:56.911" v="1577" actId="20577"/>
        <pc:sldMkLst>
          <pc:docMk/>
          <pc:sldMk cId="3395099297" sldId="289"/>
        </pc:sldMkLst>
      </pc:sldChg>
      <pc:sldChg chg="modSp add mod">
        <pc:chgData name="Adrien MARSALEIX" userId="4313c76f-60b7-4a17-9453-aa077539a612" providerId="ADAL" clId="{732A95AF-089D-4B89-BDD4-38121DD08614}" dt="2023-09-12T09:18:19.694" v="3292" actId="20577"/>
        <pc:sldMkLst>
          <pc:docMk/>
          <pc:sldMk cId="3736534916" sldId="290"/>
        </pc:sldMkLst>
      </pc:sldChg>
      <pc:sldChg chg="addSp delSp modSp add mod modAnim">
        <pc:chgData name="Adrien MARSALEIX" userId="4313c76f-60b7-4a17-9453-aa077539a612" providerId="ADAL" clId="{732A95AF-089D-4B89-BDD4-38121DD08614}" dt="2023-09-06T15:38:31.130" v="3147" actId="1076"/>
        <pc:sldMkLst>
          <pc:docMk/>
          <pc:sldMk cId="4152312183" sldId="29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5633F-758D-9948-A1C1-E72BA8188ADF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5CA2F-BD1C-CF43-8D07-E0242248F4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295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5CA2F-BD1C-CF43-8D07-E0242248F45D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3712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4F67C1-8DE2-C8FA-4F2C-9487236A6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5CE5C8-55F0-4221-5122-8C9E5979D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73F64C-AD30-4E44-2175-8B59C1286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F35FC3-429A-8A76-1B7B-5E5C6CDA5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9579FD-0A65-5300-9B51-2836B71EE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616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4263E6-18BC-B4EB-6693-881EC3C12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1CEAC4F-159C-E1E1-0625-FC7F6D32C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3DB8C2-83EC-49E4-2216-30E031034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172B68-262E-F8DE-873C-CFFBE2401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34F4AA-3197-D91E-07FD-802DE495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265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CDA15F5-82AF-AEAA-45A6-ECDBBE5DA9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37380C7-7EA9-F6CA-C8FB-EA394152A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DD52C7-219C-701C-BF59-FE4D31741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91043F-C374-7898-7F2D-38DF7E211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A45961-148B-907D-AE66-D67ACBCBC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3725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A02944-9BA0-4D8C-07C2-28F878982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8D703A-AB0F-B91D-1F53-68D6EE2FA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B56749-EED0-3FDD-14A6-251643154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561531-3A08-12B2-2A56-677F86BC4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E97E94-FA3F-9010-8B73-50CB56D58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873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53FBB6-77EF-779F-FCCC-7940DCB35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B068D2-79A3-B00E-F068-E40BCB5D5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96F647-21A2-B847-C453-3044E874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0053C6-F496-79DA-D707-207373D26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D03D8F-68E2-966B-D141-89D1948C0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547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702A6E-1AE7-78B1-AF54-C9357DD28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C2EF12-5456-4D9E-BE17-34AE7BC21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4999957-62B5-31A7-BEF6-773E4AA26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0B0FD8-80C8-7991-0CF2-6B4870EEF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25F5FC-7B87-8D14-91D3-26C32664B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B8228BC-223E-E0E2-E7A8-5244F59DF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7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458AD8-1A72-6700-094F-0529634B8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361C2A-916D-CD76-C6F4-CF5CC552F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3782FD-D965-026B-352E-A332F74D0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5048E18-1729-536E-32D2-34E37B432D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8575148-C5EC-F74F-FDF2-D636477F4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CCFEEC6-9C20-7A2A-58DD-23254F2A5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6B604E5-7FF2-6647-3E28-D1E797863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7AF1C42-9ED2-B57F-4F99-F71A655E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6560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D6D9F0-9CDD-77AD-22DC-CCD2BE8F8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D8D0B01-9068-23CD-2B2B-3610BB0CB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138CBA-4637-14BF-B76D-9CB192D4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47B4081-1DCC-B889-D785-E08810A32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1180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E3C1A0-7EAD-31A1-D4AF-588211D28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AC80BE4-3D94-5028-78B0-2A4BDFAA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3AFFFA-9793-0137-32FF-3AFB2336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1553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5D8431-46EA-D665-C58A-25144AA2C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2010D6-02DC-CC05-3382-FBE59CD52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5E9CD9-B239-4345-A012-11FB6A473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0A7D1DC-1C7A-31A9-8419-E42357CD6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611BA09-0644-F373-C3A9-3CEE0E5AD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E8C729C-158F-6D68-D6D4-20A6CC352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669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C2605C-C21F-BFAE-3D1E-221A95DF4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3EA7458-B247-854B-9CF8-18B56F8FF5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288216-D99A-7776-A5E5-B864F56CB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44C119-71C2-016B-5468-69B73C6FA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FFCD8C1-8BF1-5656-24EF-2BC45F630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1E734A-A33F-0039-7966-FF27C64CD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706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CF422CD-88BC-C03E-F353-0C73050A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D4C7A1A-49D4-E92C-89D8-36D3F6FFE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608CEF-36CD-03A2-C96D-D8F533DD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32241-9725-41F6-B57E-41FAB5A22C21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5A00E4-843D-8213-7223-A682F8B8D6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C27A03-EC4C-0E5F-4A69-B65C9618D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38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cloud.microsoft/Pages/DesignPageV2.aspx?prevorigin=Marketing&amp;origin=NeoPortalPage&amp;subpage=design&amp;id=i9f3U_cXG0KbsKzhKAVRMyndeUl9KABMs_0icbawc8VUOUZaSVhFREwzMFBHVzA3V0NaNVZUQktIOSQlQCN0PWcu&amp;topview=Prefil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orms.cloud.microsoft/Pages/DesignPageV2.aspx?prevorigin=Marketing&amp;origin=NeoPortalPage&amp;subpage=design&amp;id=i9f3U_cXG0KbsKzhKAVRMyndeUl9KABMs_0icbawc8VUQ0NJNEM5Vk5aSk9DSU5NOEJSOEVEOFRPTyQlQCN0PWcu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fr.runningheroes.com/fr/challenges/details/68553bd01016f1e8c4247db4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cloud.microsoft/Pages/DesignPageV2.aspx?prevorigin=Marketing&amp;origin=NeoPortalPage&amp;subpage=design&amp;id=i9f3U_cXG0KbsKzhKAVRMyndeUl9KABMs_0icbawc8VUNVJCSVNPNDY4NzdFQURIRDNaS1dQUzRHSCQlQCN0PWcu" TargetMode="External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rms.cloud.microsoft/Pages/DesignPageV2.aspx?prevorigin=Marketing&amp;origin=NeoPortalPage&amp;subpage=design&amp;id=i9f3U_cXG0KbsKzhKAVRMyndeUl9KABMs_0icbawc8VUMVVTWEsyVEZSSk9GSkRLTzRXRkhWMFRYMyQlQCN0PWcu" TargetMode="External"/><Relationship Id="rId5" Type="http://schemas.openxmlformats.org/officeDocument/2006/relationships/hyperlink" Target="https://forms.cloud.microsoft/Pages/DesignPageV2.aspx?prevorigin=Marketing&amp;origin=NeoPortalPage&amp;subpage=design&amp;id=i9f3U_cXG0KbsKzhKAVRMyndeUl9KABMs_0icbawc8VUNEdaTUhEM0xaWUZRNzc2Sk9CTlhNNTVGQiQlQCN0PWcu" TargetMode="External"/><Relationship Id="rId4" Type="http://schemas.openxmlformats.org/officeDocument/2006/relationships/hyperlink" Target="https://forms.cloud.microsoft/Pages/DesignPageV2.aspx?prevorigin=Marketing&amp;origin=NeoPortalPage&amp;subpage=design&amp;id=i9f3U_cXG0KbsKzhKAVRMyndeUl9KABMs_0icbawc8VUN0RGTklDVFVGUDhSM1BLSzBaOU0yTjAxRiQlQCN0PWcu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s://forms.cloud.microsoft/Pages/DesignPageV2.aspx?origin=NeoPortalPage&amp;subpage=design&amp;id=i9f3U_cXG0KbsKzhKAVRMyndeUl9KABMs_0icbawc8VUOFFMTFpUVTQyNUNPR1E0Wjc5OEU1NzlWMSQlQCN0PWcu" TargetMode="Externa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ufab49.billetterie-club.fr/modele_articles/01990ef3-65f6-7143-ab99-538f3f0a7b5c?utm_source=chatgpt.com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1.jpe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SOzBnkcHus?feature=oembed" TargetMode="External"/><Relationship Id="rId6" Type="http://schemas.openxmlformats.org/officeDocument/2006/relationships/hyperlink" Target="https://ffsu-my.sharepoint.com/:v:/g/personal/paysdelaloire_sport-u_com/EZst7vqw4VdCn-5rb6BgMQgBByJ114bEBYA7yaA5PRtLAg?e=umv50x" TargetMode="External"/><Relationship Id="rId5" Type="http://schemas.openxmlformats.org/officeDocument/2006/relationships/hyperlink" Target="https://www.youtube.com/watch?v=5SOzBnkcHus" TargetMode="Externa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paysdelaloire@sport-u.com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0" Type="http://schemas.openxmlformats.org/officeDocument/2006/relationships/image" Target="../media/image7.jpg"/><Relationship Id="rId4" Type="http://schemas.openxmlformats.org/officeDocument/2006/relationships/hyperlink" Target="http://www.sport-u-paysdelaloire.com/" TargetMode="Externa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sport-u-iledefrance.com/affiliation-2526/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www.youtube.com/playlist?list=PLqGTA3_mGaYXFfNwIYHJ6SYYzWKQj6Tt9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ffsu-my.sharepoint.com/:f:/g/personal/paysdelaloire_sport-u_com/EoCCIoia6zNInGlo7FBHo5YBzduyWlkB_IFxqNma7uayNQ?e=3ihrsQ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loasso.com/associations/ligue-pays-de-la-loire-du-sport-universitair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8CEE20A0-2EF9-6631-D194-F0D96E2CDD77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C133CB28-6B84-E219-7696-8FDC7278AC54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3581F486-5C8D-3780-3AB3-6C31348A0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639015B3-7B95-3FEA-4F5D-8CCC0039E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AE327BA6-4FFC-CD70-B302-4C25742B52FE}"/>
              </a:ext>
            </a:extLst>
          </p:cNvPr>
          <p:cNvSpPr txBox="1"/>
          <p:nvPr/>
        </p:nvSpPr>
        <p:spPr>
          <a:xfrm>
            <a:off x="353330" y="920657"/>
            <a:ext cx="116735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ea typeface="Cambria" panose="02040503050406030204" pitchFamily="18" charset="0"/>
              </a:rPr>
              <a:t>Rentrée </a:t>
            </a:r>
          </a:p>
          <a:p>
            <a:pPr algn="ctr"/>
            <a:r>
              <a:rPr lang="fr-FR" sz="6600" b="1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ea typeface="Cambria" panose="02040503050406030204" pitchFamily="18" charset="0"/>
              </a:rPr>
              <a:t>2025/2026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49428B7-122B-22A5-2D7F-3415E4C38DCA}"/>
              </a:ext>
            </a:extLst>
          </p:cNvPr>
          <p:cNvCxnSpPr>
            <a:cxnSpLocks/>
          </p:cNvCxnSpPr>
          <p:nvPr/>
        </p:nvCxnSpPr>
        <p:spPr>
          <a:xfrm>
            <a:off x="2851318" y="3051671"/>
            <a:ext cx="664927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310C35C-6C9E-DA66-FBEC-51F284FF169A}"/>
              </a:ext>
            </a:extLst>
          </p:cNvPr>
          <p:cNvSpPr txBox="1"/>
          <p:nvPr/>
        </p:nvSpPr>
        <p:spPr>
          <a:xfrm>
            <a:off x="803857" y="3531413"/>
            <a:ext cx="10744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C00000"/>
                </a:solidFill>
                <a:latin typeface="Avenir Next LT Pro" panose="020B0504020202020204" pitchFamily="34" charset="0"/>
                <a:ea typeface="Cambria" panose="02040503050406030204" pitchFamily="18" charset="0"/>
              </a:rPr>
              <a:t>Informations Administratives</a:t>
            </a:r>
          </a:p>
          <a:p>
            <a:pPr algn="ctr"/>
            <a:r>
              <a:rPr lang="fr-FR" sz="3600" b="1" dirty="0">
                <a:solidFill>
                  <a:srgbClr val="C00000"/>
                </a:solidFill>
                <a:latin typeface="Avenir Next LT Pro" panose="020B0504020202020204" pitchFamily="34" charset="0"/>
                <a:ea typeface="Cambria" panose="02040503050406030204" pitchFamily="18" charset="0"/>
              </a:rPr>
              <a:t>-</a:t>
            </a:r>
          </a:p>
          <a:p>
            <a:pPr algn="ctr"/>
            <a:r>
              <a:rPr lang="fr-FR" sz="3600" b="1" dirty="0" err="1">
                <a:solidFill>
                  <a:srgbClr val="C00000"/>
                </a:solidFill>
                <a:latin typeface="Avenir Next LT Pro" panose="020B0504020202020204" pitchFamily="34" charset="0"/>
                <a:ea typeface="Cambria" panose="02040503050406030204" pitchFamily="18" charset="0"/>
              </a:rPr>
              <a:t>Dirigeant.e.s</a:t>
            </a:r>
            <a:r>
              <a:rPr lang="fr-FR" sz="3600" b="1" dirty="0">
                <a:solidFill>
                  <a:srgbClr val="C00000"/>
                </a:solidFill>
                <a:latin typeface="Avenir Next LT Pro" panose="020B0504020202020204" pitchFamily="34" charset="0"/>
                <a:ea typeface="Cambria" panose="02040503050406030204" pitchFamily="18" charset="0"/>
              </a:rPr>
              <a:t> des AS/BDS</a:t>
            </a:r>
          </a:p>
        </p:txBody>
      </p: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B8601C0-C4D4-28A9-96E1-AC0AB0C58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16900" cy="148476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1E83A72-FC38-9685-627E-079CC005C56E}"/>
              </a:ext>
            </a:extLst>
          </p:cNvPr>
          <p:cNvSpPr txBox="1"/>
          <p:nvPr/>
        </p:nvSpPr>
        <p:spPr>
          <a:xfrm>
            <a:off x="222832" y="6161906"/>
            <a:ext cx="2797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Enregistrer la </a:t>
            </a:r>
            <a:r>
              <a:rPr lang="fr-FR" dirty="0" err="1"/>
              <a:t>visio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3509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2A409-7700-DE2A-F150-75F9A2B3F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362BE3E6-3A7C-2AFB-4D39-F05C39268B18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7F23B3-8DEC-38F4-3888-98FDF29D21DE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89CF555C-1E27-AB05-3609-44FF34E02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0DA293ED-EAD8-90D6-59F6-CEEAFB66C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AA1C3EF-0AEC-3CAB-FD53-3A85EE7E95CC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FA338EA7-39FE-2134-F4AD-8E0EA6EE4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0A507E2-5721-80AE-5B2C-142E142DAB0A}"/>
              </a:ext>
            </a:extLst>
          </p:cNvPr>
          <p:cNvSpPr txBox="1"/>
          <p:nvPr/>
        </p:nvSpPr>
        <p:spPr>
          <a:xfrm>
            <a:off x="1785466" y="215880"/>
            <a:ext cx="8428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FINANCES</a:t>
            </a:r>
          </a:p>
        </p:txBody>
      </p:sp>
      <p:pic>
        <p:nvPicPr>
          <p:cNvPr id="10" name="Image 9" descr="Une image contenant texte, mammifère, Prospectus, affiche&#10;&#10;Le contenu généré par l’IA peut être incorrect.">
            <a:extLst>
              <a:ext uri="{FF2B5EF4-FFF2-40B4-BE49-F238E27FC236}">
                <a16:creationId xmlns:a16="http://schemas.microsoft.com/office/drawing/2014/main" id="{B4F49E7A-2296-84A2-4A85-172FCB394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96" y="1499236"/>
            <a:ext cx="3289161" cy="4652909"/>
          </a:xfrm>
          <a:prstGeom prst="rect">
            <a:avLst/>
          </a:prstGeom>
        </p:spPr>
      </p:pic>
      <p:pic>
        <p:nvPicPr>
          <p:cNvPr id="13" name="Image 12" descr="Une image contenant texte, plan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DC85AFB9-40A8-36BC-09CA-9D1E52956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077" y="1526223"/>
            <a:ext cx="3289160" cy="4652908"/>
          </a:xfrm>
          <a:prstGeom prst="rect">
            <a:avLst/>
          </a:prstGeom>
        </p:spPr>
      </p:pic>
      <p:pic>
        <p:nvPicPr>
          <p:cNvPr id="16" name="Image 15" descr="Une image contenant texte, capture d’écran, menu, Police&#10;&#10;Le contenu généré par l’IA peut être incorrect.">
            <a:extLst>
              <a:ext uri="{FF2B5EF4-FFF2-40B4-BE49-F238E27FC236}">
                <a16:creationId xmlns:a16="http://schemas.microsoft.com/office/drawing/2014/main" id="{D7729CD1-7CB3-4E99-8049-3CBB43EDA8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858" y="1499235"/>
            <a:ext cx="3289161" cy="465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6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EA42306C-6809-0636-9A9B-062A78A74FAA}"/>
              </a:ext>
            </a:extLst>
          </p:cNvPr>
          <p:cNvSpPr txBox="1"/>
          <p:nvPr/>
        </p:nvSpPr>
        <p:spPr>
          <a:xfrm>
            <a:off x="1177096" y="1850488"/>
            <a:ext cx="1029339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Certificat médical pour les sports à contraintes ou pour un QS positif</a:t>
            </a:r>
          </a:p>
          <a:p>
            <a:pPr algn="just"/>
            <a:endParaRPr lang="fr-FR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Boxe(s) combat - plein contact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Taekwondo combat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Tir sportif / biathlon / pentathlon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Karting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Le futur licencié le fait en ligne.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767179" y="246783"/>
            <a:ext cx="8428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MEDICAL</a:t>
            </a:r>
          </a:p>
        </p:txBody>
      </p:sp>
    </p:spTree>
    <p:extLst>
      <p:ext uri="{BB962C8B-B14F-4D97-AF65-F5344CB8AC3E}">
        <p14:creationId xmlns:p14="http://schemas.microsoft.com/office/powerpoint/2010/main" val="1541248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759297" y="234341"/>
            <a:ext cx="953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ARBITRAGE / FORMATION / SPORTIF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83A84AC-59E9-6974-DE70-658D0FA7141E}"/>
              </a:ext>
            </a:extLst>
          </p:cNvPr>
          <p:cNvSpPr txBox="1"/>
          <p:nvPr/>
        </p:nvSpPr>
        <p:spPr>
          <a:xfrm>
            <a:off x="865815" y="840090"/>
            <a:ext cx="1029339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Besoin d’arbitre pour faire vivre les championnats / déclassement sportif si absence (et égalité) 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 Sanction si les arbitres engagés ne font pas les arbitrages prévus.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Défrayés à chaque match de 15€ à 25€ (35€ rugby).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Formations en partenariat avec les ligues mono-sport – passerelles existantes.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Liens d’inscriptions à l’arbitrage et aux formations :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faire VITE les formations commencent début octobre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Angers : 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hlinkClick r:id="rId3"/>
              </a:rPr>
              <a:t>Inscription Arbitres ANGERS</a:t>
            </a:r>
            <a:endParaRPr lang="fr-FR" sz="16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Nantes : 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hlinkClick r:id="rId4"/>
              </a:rPr>
              <a:t>Inscription Arbitres NANTES</a:t>
            </a:r>
            <a:endParaRPr lang="fr-FR" sz="16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Forfaits / Feuilles de match / Installations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 sanction financière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Crédibilité pour les demandes d’installations.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099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794611" y="216174"/>
            <a:ext cx="8428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ACTIONS DE RENTREE</a:t>
            </a:r>
          </a:p>
        </p:txBody>
      </p:sp>
      <p:pic>
        <p:nvPicPr>
          <p:cNvPr id="12" name="Image 11">
            <a:hlinkClick r:id="rId3"/>
            <a:extLst>
              <a:ext uri="{FF2B5EF4-FFF2-40B4-BE49-F238E27FC236}">
                <a16:creationId xmlns:a16="http://schemas.microsoft.com/office/drawing/2014/main" id="{06B713EB-0E12-051C-9E81-C13F6EBD4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58" y="4428371"/>
            <a:ext cx="2301637" cy="1981239"/>
          </a:xfrm>
          <a:prstGeom prst="rect">
            <a:avLst/>
          </a:prstGeom>
        </p:spPr>
      </p:pic>
      <p:pic>
        <p:nvPicPr>
          <p:cNvPr id="4" name="Image 3" descr="Une image contenant texte, chaussures, Danse, habits&#10;&#10;Description générée automatiquement">
            <a:extLst>
              <a:ext uri="{FF2B5EF4-FFF2-40B4-BE49-F238E27FC236}">
                <a16:creationId xmlns:a16="http://schemas.microsoft.com/office/drawing/2014/main" id="{B44E11AA-2796-7F1F-C15E-DE64F224D7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58" y="1765406"/>
            <a:ext cx="2290398" cy="229039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B4E0006-492B-7C64-7F11-2FC07A2A58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060" y="1725821"/>
            <a:ext cx="1881772" cy="266178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FF82086-1490-6DE9-07C8-C6F864090E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040" y="1725822"/>
            <a:ext cx="2179129" cy="266178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57AD1DC-2AD5-0D65-4724-B6AB87D89B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747" y="1725820"/>
            <a:ext cx="2129425" cy="266178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07390A5-B3C7-11C5-C5C6-C9F5CF2246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41" y="1725820"/>
            <a:ext cx="2129425" cy="266178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A357A97-39A0-5DE4-5977-8B3042DD41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286" y="4428371"/>
            <a:ext cx="1881772" cy="2352214"/>
          </a:xfrm>
          <a:prstGeom prst="rect">
            <a:avLst/>
          </a:prstGeom>
        </p:spPr>
      </p:pic>
      <p:pic>
        <p:nvPicPr>
          <p:cNvPr id="11" name="Image 10" descr="Une image contenant texte, sport, capture d’écran, affiche&#10;&#10;Le contenu généré par l’IA peut être incorrect.">
            <a:extLst>
              <a:ext uri="{FF2B5EF4-FFF2-40B4-BE49-F238E27FC236}">
                <a16:creationId xmlns:a16="http://schemas.microsoft.com/office/drawing/2014/main" id="{036BDE29-249F-50DF-2104-5A129BD6A4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861" y="4428371"/>
            <a:ext cx="1881772" cy="235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72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pic>
        <p:nvPicPr>
          <p:cNvPr id="3" name="Image 2" descr="Une image contenant texte, capture d’écran, Visage humain, Prospectus&#10;&#10;Le contenu généré par l’IA peut être incorrect.">
            <a:extLst>
              <a:ext uri="{FF2B5EF4-FFF2-40B4-BE49-F238E27FC236}">
                <a16:creationId xmlns:a16="http://schemas.microsoft.com/office/drawing/2014/main" id="{929B53C3-805D-8C81-A5EC-08E798129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566" y="941916"/>
            <a:ext cx="4732867" cy="591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51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759297" y="189606"/>
            <a:ext cx="953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POUR LA SUITE…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83A84AC-59E9-6974-DE70-658D0FA7141E}"/>
              </a:ext>
            </a:extLst>
          </p:cNvPr>
          <p:cNvSpPr txBox="1"/>
          <p:nvPr/>
        </p:nvSpPr>
        <p:spPr>
          <a:xfrm>
            <a:off x="4336010" y="2026205"/>
            <a:ext cx="635658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Engagement des équipes : du 16 septembre au 12 octobre (point étape durant la réunion des capitaines)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hlinkClick r:id="rId3"/>
              </a:rPr>
              <a:t>District Angers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hlinkClick r:id="rId4"/>
              </a:rPr>
              <a:t>District Nantes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hlinkClick r:id="rId5"/>
              </a:rPr>
              <a:t>Nantes - Sports de Raquette par équipe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hlinkClick r:id="rId6"/>
              </a:rPr>
              <a:t>Qualifications CFE / CFU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Début des championnats : Après les vacances d’automne.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0" name="Image 9" descr="Une image contenant texte, habits, chaussures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CF4D1C4-D20D-23A9-9A56-D32462F25C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51" y="2002839"/>
            <a:ext cx="3566864" cy="445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34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8A946-C9BA-068B-D86C-AD66082AD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8F8918F3-C89A-DA54-5A61-031B9492C888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A28EAF5B-1015-B471-3DB0-6A4596E7D943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35ACE7FF-1716-08F2-95E1-A6E53E5EF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C0E86E0D-E92F-4B05-CC2B-295BC86D9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F40E2B2-7654-E2F2-DE0B-ABE234A09927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A7CD633B-8407-DDF1-CE3B-4E9FBCD06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0C3B104-B49B-F913-0D16-6F586268BDBD}"/>
              </a:ext>
            </a:extLst>
          </p:cNvPr>
          <p:cNvSpPr txBox="1"/>
          <p:nvPr/>
        </p:nvSpPr>
        <p:spPr>
          <a:xfrm>
            <a:off x="1759297" y="132204"/>
            <a:ext cx="953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POUR LA SUITE…</a:t>
            </a:r>
          </a:p>
        </p:txBody>
      </p:sp>
      <p:pic>
        <p:nvPicPr>
          <p:cNvPr id="11" name="Image 10" descr="Une image contenant texte, capture d’écran, affiche, Prospectus&#10;&#10;Le contenu généré par l’IA peut être incorrect.">
            <a:extLst>
              <a:ext uri="{FF2B5EF4-FFF2-40B4-BE49-F238E27FC236}">
                <a16:creationId xmlns:a16="http://schemas.microsoft.com/office/drawing/2014/main" id="{D5988528-ADC3-F1CD-621A-44FD6A7D0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4" y="1829424"/>
            <a:ext cx="3793066" cy="4741333"/>
          </a:xfrm>
          <a:prstGeom prst="rect">
            <a:avLst/>
          </a:prstGeom>
        </p:spPr>
      </p:pic>
      <p:pic>
        <p:nvPicPr>
          <p:cNvPr id="15" name="Image 14" descr="Une image contenant texte, capture d’écran, Police, Marque&#10;&#10;Le contenu généré par l’IA peut être incorrect.">
            <a:extLst>
              <a:ext uri="{FF2B5EF4-FFF2-40B4-BE49-F238E27FC236}">
                <a16:creationId xmlns:a16="http://schemas.microsoft.com/office/drawing/2014/main" id="{77793211-457C-00D6-7763-57A4B9A57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568" y="1830777"/>
            <a:ext cx="4630642" cy="4630642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22E70C3-D6F0-40E2-B95D-F2577F0FEEB8}"/>
              </a:ext>
            </a:extLst>
          </p:cNvPr>
          <p:cNvCxnSpPr/>
          <p:nvPr/>
        </p:nvCxnSpPr>
        <p:spPr>
          <a:xfrm flipV="1">
            <a:off x="3877733" y="3039533"/>
            <a:ext cx="1032934" cy="4995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que 18" descr="Lien avec un remplissage uni">
            <a:hlinkClick r:id="rId5"/>
            <a:extLst>
              <a:ext uri="{FF2B5EF4-FFF2-40B4-BE49-F238E27FC236}">
                <a16:creationId xmlns:a16="http://schemas.microsoft.com/office/drawing/2014/main" id="{7A1CC79A-D924-6AD4-8AFF-56558D0C7A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68150" y="2514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55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57B6C-81D9-CFA5-25C3-B81DF6848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0D8CDBFB-9F72-0CB5-8838-2F251BE8DED6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A56BB4EF-F2E0-9D85-114E-724E33655A7E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2A0CD64C-E53A-9191-8006-9958C6C6A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23599CA3-398F-437C-EBB9-0662D0D67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632A0CB-D1F5-8B78-28EF-62205867E8B5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ACBEFA03-6F02-4DC5-C4DD-B6A781810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F36E9D-0E8C-9C45-3841-52F39BFD2AB0}"/>
              </a:ext>
            </a:extLst>
          </p:cNvPr>
          <p:cNvSpPr txBox="1"/>
          <p:nvPr/>
        </p:nvSpPr>
        <p:spPr>
          <a:xfrm>
            <a:off x="1759297" y="149052"/>
            <a:ext cx="953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POUR LA SUITE…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F0953D6-E550-E8F0-17C1-1ABCC6729B4C}"/>
              </a:ext>
            </a:extLst>
          </p:cNvPr>
          <p:cNvSpPr txBox="1"/>
          <p:nvPr/>
        </p:nvSpPr>
        <p:spPr>
          <a:xfrm>
            <a:off x="949302" y="1673444"/>
            <a:ext cx="1029339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Match de coupe d'Europe de Basket en partenariat avec l’UFAB 49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hlinkClick r:id="rId4"/>
              </a:rPr>
              <a:t>https://ufab49.billetterie-club.fr/modele_articles/01990ef3-65f6-7143-ab99-538f3f0a7b5c?utm_source=chatgpt.com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0" name="Image 9" descr="Une image contenant texte, Visage humain, personnes, homme&#10;&#10;Le contenu généré par l’IA peut être incorrect.">
            <a:extLst>
              <a:ext uri="{FF2B5EF4-FFF2-40B4-BE49-F238E27FC236}">
                <a16:creationId xmlns:a16="http://schemas.microsoft.com/office/drawing/2014/main" id="{3876B636-167F-3C96-8283-A7E5AD203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653" y="3677254"/>
            <a:ext cx="6611748" cy="2603375"/>
          </a:xfrm>
          <a:prstGeom prst="rect">
            <a:avLst/>
          </a:prstGeom>
        </p:spPr>
      </p:pic>
      <p:pic>
        <p:nvPicPr>
          <p:cNvPr id="12" name="Image 11" descr="Une image contenant texte, Visage humain, habits, affiche&#10;&#10;Le contenu généré par l’IA peut être incorrect.">
            <a:extLst>
              <a:ext uri="{FF2B5EF4-FFF2-40B4-BE49-F238E27FC236}">
                <a16:creationId xmlns:a16="http://schemas.microsoft.com/office/drawing/2014/main" id="{425EDEAA-B2E7-E914-9E13-51E5787820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90" y="3395926"/>
            <a:ext cx="2312140" cy="327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66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809851" y="132204"/>
            <a:ext cx="4286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PACK COM</a:t>
            </a:r>
          </a:p>
        </p:txBody>
      </p:sp>
      <p:pic>
        <p:nvPicPr>
          <p:cNvPr id="4" name="Média en ligne 3" title="Le Sport Universitaire en PDL">
            <a:hlinkClick r:id="" action="ppaction://media"/>
            <a:extLst>
              <a:ext uri="{FF2B5EF4-FFF2-40B4-BE49-F238E27FC236}">
                <a16:creationId xmlns:a16="http://schemas.microsoft.com/office/drawing/2014/main" id="{7EBAE15E-C9CE-F67E-6442-ACF306D9BA2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94380" y="1979239"/>
            <a:ext cx="8092620" cy="457233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DDAC3E9-708C-AB1B-3915-045FB05F2BB0}"/>
              </a:ext>
            </a:extLst>
          </p:cNvPr>
          <p:cNvSpPr txBox="1"/>
          <p:nvPr/>
        </p:nvSpPr>
        <p:spPr>
          <a:xfrm>
            <a:off x="14578" y="4426276"/>
            <a:ext cx="2162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5"/>
              </a:rPr>
              <a:t>Cliquez : Vidéo Ligue</a:t>
            </a:r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20521D88-520B-0EB2-018C-A4F0606A333B}"/>
              </a:ext>
            </a:extLst>
          </p:cNvPr>
          <p:cNvGrpSpPr/>
          <p:nvPr/>
        </p:nvGrpSpPr>
        <p:grpSpPr>
          <a:xfrm>
            <a:off x="7979664" y="952465"/>
            <a:ext cx="2041160" cy="914400"/>
            <a:chOff x="7979664" y="952465"/>
            <a:chExt cx="2041160" cy="914400"/>
          </a:xfrm>
        </p:grpSpPr>
        <p:pic>
          <p:nvPicPr>
            <p:cNvPr id="11" name="Graphique 10" descr="Présentation avec multimédia avec un remplissage uni">
              <a:hlinkClick r:id="rId6"/>
              <a:extLst>
                <a:ext uri="{FF2B5EF4-FFF2-40B4-BE49-F238E27FC236}">
                  <a16:creationId xmlns:a16="http://schemas.microsoft.com/office/drawing/2014/main" id="{1E2A4B29-6279-22DC-AAA6-4DEF62CE4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79664" y="952465"/>
              <a:ext cx="914400" cy="914400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B134E0E-F3E7-10BB-D0D0-3A708EC637DE}"/>
                </a:ext>
              </a:extLst>
            </p:cNvPr>
            <p:cNvSpPr txBox="1"/>
            <p:nvPr/>
          </p:nvSpPr>
          <p:spPr>
            <a:xfrm>
              <a:off x="8778240" y="1193006"/>
              <a:ext cx="1242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Vidéo FFSU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231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EA42306C-6809-0636-9A9B-062A78A74FAA}"/>
              </a:ext>
            </a:extLst>
          </p:cNvPr>
          <p:cNvSpPr txBox="1"/>
          <p:nvPr/>
        </p:nvSpPr>
        <p:spPr>
          <a:xfrm>
            <a:off x="1295345" y="2271416"/>
            <a:ext cx="102933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B88484B-7DE4-A3C9-3BF6-467CF065676C}"/>
              </a:ext>
            </a:extLst>
          </p:cNvPr>
          <p:cNvSpPr txBox="1"/>
          <p:nvPr/>
        </p:nvSpPr>
        <p:spPr>
          <a:xfrm>
            <a:off x="1858619" y="143474"/>
            <a:ext cx="8428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CONTACTS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A144909-DE2B-DCAF-8414-821DC6DE728A}"/>
              </a:ext>
            </a:extLst>
          </p:cNvPr>
          <p:cNvSpPr txBox="1"/>
          <p:nvPr/>
        </p:nvSpPr>
        <p:spPr>
          <a:xfrm>
            <a:off x="2059083" y="2072932"/>
            <a:ext cx="615523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02.40.94.49.50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hlinkClick r:id="rId3"/>
              </a:rPr>
              <a:t>paysdelaloire@sport-u.com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hlinkClick r:id="rId4"/>
              </a:rPr>
              <a:t>www.sport-u-paysdelaloire.com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LiguePDLFFSU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ffsu_paysdelaloire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FFSU_Pays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 de la Loire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A01B088-8689-0E37-B88C-3C6A289ED959}"/>
              </a:ext>
            </a:extLst>
          </p:cNvPr>
          <p:cNvGrpSpPr/>
          <p:nvPr/>
        </p:nvGrpSpPr>
        <p:grpSpPr>
          <a:xfrm>
            <a:off x="801872" y="2006285"/>
            <a:ext cx="1382382" cy="4455134"/>
            <a:chOff x="2143822" y="1976046"/>
            <a:chExt cx="1382382" cy="4455134"/>
          </a:xfrm>
        </p:grpSpPr>
        <p:pic>
          <p:nvPicPr>
            <p:cNvPr id="26" name="Image 25" descr="Une image contenant rouge, symbole, Carmin, logo&#10;&#10;Description générée automatiquement">
              <a:extLst>
                <a:ext uri="{FF2B5EF4-FFF2-40B4-BE49-F238E27FC236}">
                  <a16:creationId xmlns:a16="http://schemas.microsoft.com/office/drawing/2014/main" id="{93608FAD-5FCC-B0CA-162F-C586EACAC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9219" y="5534195"/>
              <a:ext cx="896985" cy="896985"/>
            </a:xfrm>
            <a:prstGeom prst="rect">
              <a:avLst/>
            </a:prstGeom>
          </p:spPr>
        </p:pic>
        <p:pic>
          <p:nvPicPr>
            <p:cNvPr id="12" name="Image 6" descr="Une image contenant objet&#10;&#10;Description générée automatiquement">
              <a:extLst>
                <a:ext uri="{FF2B5EF4-FFF2-40B4-BE49-F238E27FC236}">
                  <a16:creationId xmlns:a16="http://schemas.microsoft.com/office/drawing/2014/main" id="{6C39AC5A-74D9-59F9-30A5-7F6102163B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6704" y="2649076"/>
              <a:ext cx="605034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 8" descr="Une image contenant trousse de secours, signe, moniteur, objet&#10;&#10;Description générée automatiquement">
              <a:extLst>
                <a:ext uri="{FF2B5EF4-FFF2-40B4-BE49-F238E27FC236}">
                  <a16:creationId xmlns:a16="http://schemas.microsoft.com/office/drawing/2014/main" id="{DD5200AF-A5DA-7ECC-54B9-086C82AB88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8856" y="4159696"/>
              <a:ext cx="615569" cy="649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 2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DEE695C9-8294-AE30-9D14-D6D8693B1E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822" y="4929358"/>
              <a:ext cx="605034" cy="661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age 17" descr="Une image contenant noir, obscurité&#10;&#10;Description générée automatiquement">
              <a:extLst>
                <a:ext uri="{FF2B5EF4-FFF2-40B4-BE49-F238E27FC236}">
                  <a16:creationId xmlns:a16="http://schemas.microsoft.com/office/drawing/2014/main" id="{3259ED70-C386-F4C2-8B79-BB1B9101C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6704" y="3407371"/>
              <a:ext cx="605034" cy="638175"/>
            </a:xfrm>
            <a:prstGeom prst="rect">
              <a:avLst/>
            </a:prstGeom>
          </p:spPr>
        </p:pic>
        <p:pic>
          <p:nvPicPr>
            <p:cNvPr id="20" name="Image 19" descr="Une image contenant croquis, clipart, silhouette&#10;&#10;Description générée automatiquement">
              <a:extLst>
                <a:ext uri="{FF2B5EF4-FFF2-40B4-BE49-F238E27FC236}">
                  <a16:creationId xmlns:a16="http://schemas.microsoft.com/office/drawing/2014/main" id="{FE093B90-AA51-8FAE-8035-628E2D1E5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6704" y="1976046"/>
              <a:ext cx="605034" cy="638175"/>
            </a:xfrm>
            <a:prstGeom prst="rect">
              <a:avLst/>
            </a:prstGeom>
          </p:spPr>
        </p:pic>
        <p:pic>
          <p:nvPicPr>
            <p:cNvPr id="22" name="Image 21" descr="Une image contenant Graphique, symbole, logo, Police&#10;&#10;Description générée automatiquement">
              <a:extLst>
                <a:ext uri="{FF2B5EF4-FFF2-40B4-BE49-F238E27FC236}">
                  <a16:creationId xmlns:a16="http://schemas.microsoft.com/office/drawing/2014/main" id="{638B40D9-14F2-C0FA-FBC7-E3A44271C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998" y="4929358"/>
              <a:ext cx="573427" cy="604837"/>
            </a:xfrm>
            <a:prstGeom prst="rect">
              <a:avLst/>
            </a:prstGeom>
          </p:spPr>
        </p:pic>
      </p:grpSp>
      <p:pic>
        <p:nvPicPr>
          <p:cNvPr id="16" name="Image 15" descr="Une image contenant motif, capture d’écran, noir, pixel&#10;&#10;Description générée automatiquement">
            <a:extLst>
              <a:ext uri="{FF2B5EF4-FFF2-40B4-BE49-F238E27FC236}">
                <a16:creationId xmlns:a16="http://schemas.microsoft.com/office/drawing/2014/main" id="{5156A4AC-D62F-051F-FEBA-6C6622AEBB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668" y="1660380"/>
            <a:ext cx="3868555" cy="386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24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67E2EFC-25BB-1E52-E97E-3427913DC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5CE39D2-5014-E425-E574-65AE84F40121}"/>
              </a:ext>
            </a:extLst>
          </p:cNvPr>
          <p:cNvSpPr txBox="1"/>
          <p:nvPr/>
        </p:nvSpPr>
        <p:spPr>
          <a:xfrm>
            <a:off x="1518341" y="1044306"/>
            <a:ext cx="915531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3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MYSPORTU</a:t>
            </a:r>
            <a:endParaRPr lang="fr-FR" sz="3200" cap="all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LICENCES / ASSURANCES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ELECTIONS / DELEGUES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FINANCES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MEDICAL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ARBITRAGE / FORMATION /SPORTIF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ACTIONS DE RENTREE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PACK COM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6B59A7A-B8EA-7BA1-F44C-F9AB3D6F2B88}"/>
              </a:ext>
            </a:extLst>
          </p:cNvPr>
          <p:cNvSpPr txBox="1"/>
          <p:nvPr/>
        </p:nvSpPr>
        <p:spPr>
          <a:xfrm>
            <a:off x="1776323" y="153989"/>
            <a:ext cx="8428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2114808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785467" y="233127"/>
            <a:ext cx="8428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MYSPORTU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0CFD705-EC33-A070-892F-BDC6C1878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37" y="1894022"/>
            <a:ext cx="3289608" cy="249311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863DCCB-6DF7-FAA8-AB26-18F7F5105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108" y="1894023"/>
            <a:ext cx="3309783" cy="2493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922E1A8-20D3-9805-F6DC-9FF10D2014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42" y="1916281"/>
            <a:ext cx="3342910" cy="249311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5C163BE-05B4-3D48-9076-EA4ECC49C4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619" y="4529465"/>
            <a:ext cx="2943531" cy="224028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5320464B-E659-38CC-7EFA-E0F141CE73D8}"/>
              </a:ext>
            </a:extLst>
          </p:cNvPr>
          <p:cNvSpPr txBox="1"/>
          <p:nvPr/>
        </p:nvSpPr>
        <p:spPr>
          <a:xfrm>
            <a:off x="5492504" y="4608426"/>
            <a:ext cx="484087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Création de votre compte</a:t>
            </a:r>
          </a:p>
          <a:p>
            <a:r>
              <a:rPr lang="fr-FR" dirty="0"/>
              <a:t>Puis la ligue vous donne les droits de gestionnaire</a:t>
            </a:r>
          </a:p>
          <a:p>
            <a:endParaRPr lang="fr-FR" dirty="0"/>
          </a:p>
          <a:p>
            <a:r>
              <a:rPr lang="fr-FR" dirty="0"/>
              <a:t>Tutoriels : </a:t>
            </a:r>
          </a:p>
          <a:p>
            <a:r>
              <a:rPr lang="fr-FR" dirty="0">
                <a:hlinkClick r:id="rId7"/>
              </a:rPr>
              <a:t>FFSU</a:t>
            </a:r>
            <a:endParaRPr lang="fr-FR" dirty="0"/>
          </a:p>
          <a:p>
            <a:r>
              <a:rPr lang="fr-FR" dirty="0">
                <a:hlinkClick r:id="rId8"/>
              </a:rPr>
              <a:t>IDF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7233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DDBCE-411C-1F8F-DD3F-C5B724271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3221484D-E2D1-D748-0EF2-B3E7AE867573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37D47C5D-BF98-C1C4-95D6-ED8CC893D4BB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E043F172-C57E-D45D-B2B8-8F68F10E4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EF0AF5BE-9B29-58EF-C27C-8BDA3C0B7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0D55358-B5B3-A187-0824-C4E3B11E02CA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3DDEF2A2-7A53-7658-EEB8-2006E9B14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C452D52-7DA9-E320-B6B2-990ED656665A}"/>
              </a:ext>
            </a:extLst>
          </p:cNvPr>
          <p:cNvSpPr txBox="1"/>
          <p:nvPr/>
        </p:nvSpPr>
        <p:spPr>
          <a:xfrm>
            <a:off x="1748891" y="264334"/>
            <a:ext cx="8428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MYSPORTU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65880D2-783C-CC7F-8446-305E6F8D3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65" y="2445774"/>
            <a:ext cx="2818251" cy="213588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25E9797-7537-134E-CF0F-1280AB68E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591" y="618277"/>
            <a:ext cx="3638589" cy="279268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86DDF02-742E-BFF2-F985-FF7B40E974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591" y="3632775"/>
            <a:ext cx="3638589" cy="270439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BAB83FE-8498-BC61-1D8E-E6CFE8BA6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167" y="2445774"/>
            <a:ext cx="3100024" cy="213588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AD6DE1D-2DA6-4A79-FEA6-5ED2EBA414B0}"/>
              </a:ext>
            </a:extLst>
          </p:cNvPr>
          <p:cNvSpPr txBox="1"/>
          <p:nvPr/>
        </p:nvSpPr>
        <p:spPr>
          <a:xfrm>
            <a:off x="1114816" y="5085567"/>
            <a:ext cx="55721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Connexion en tant qu’AS</a:t>
            </a:r>
          </a:p>
          <a:p>
            <a:r>
              <a:rPr lang="fr-FR" dirty="0"/>
              <a:t>Affiliation</a:t>
            </a:r>
          </a:p>
          <a:p>
            <a:r>
              <a:rPr lang="fr-FR" dirty="0"/>
              <a:t>Ouverture de l’accès à vos étudiants pour prise de licence</a:t>
            </a:r>
          </a:p>
        </p:txBody>
      </p:sp>
    </p:spTree>
    <p:extLst>
      <p:ext uri="{BB962C8B-B14F-4D97-AF65-F5344CB8AC3E}">
        <p14:creationId xmlns:p14="http://schemas.microsoft.com/office/powerpoint/2010/main" val="3274023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058E4-6D81-8A14-6D06-7D17FBB69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89516972-E824-A8DB-BE41-052821392EB2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57525C5D-B885-C64F-27EE-D8B4A1241EC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F79C4CC4-FD52-57FD-3AD9-4CFF56B8C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40F7C57F-8F4D-0636-ECCE-464F34357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C5DC075-C790-9FE0-D270-EF204B87FF4E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C8238F9D-ABAE-9C57-400C-CB93D34A2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38444D-4B18-8569-339D-9F4F34B3A4B9}"/>
              </a:ext>
            </a:extLst>
          </p:cNvPr>
          <p:cNvSpPr txBox="1"/>
          <p:nvPr/>
        </p:nvSpPr>
        <p:spPr>
          <a:xfrm>
            <a:off x="1721459" y="189606"/>
            <a:ext cx="8428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MYSPORTU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0524AB9-AC97-AD37-AA19-0E5FE15D2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7" y="2432980"/>
            <a:ext cx="2818251" cy="213588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C635EA-1379-205A-E51D-0B64D70BB84C}"/>
              </a:ext>
            </a:extLst>
          </p:cNvPr>
          <p:cNvSpPr txBox="1"/>
          <p:nvPr/>
        </p:nvSpPr>
        <p:spPr>
          <a:xfrm>
            <a:off x="1114816" y="5085567"/>
            <a:ext cx="31461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Connexion en tant que licencié</a:t>
            </a:r>
          </a:p>
          <a:p>
            <a:r>
              <a:rPr lang="fr-FR" dirty="0"/>
              <a:t>Accès aux rencontres en filtrant</a:t>
            </a:r>
          </a:p>
          <a:p>
            <a:r>
              <a:rPr lang="fr-FR" dirty="0"/>
              <a:t>Inscription</a:t>
            </a:r>
          </a:p>
        </p:txBody>
      </p:sp>
      <p:pic>
        <p:nvPicPr>
          <p:cNvPr id="13" name="Image 12" descr="Une image contenant texte, capture d’écran, logiciel, nombre&#10;&#10;Le contenu généré par l’IA peut être incorrect.">
            <a:extLst>
              <a:ext uri="{FF2B5EF4-FFF2-40B4-BE49-F238E27FC236}">
                <a16:creationId xmlns:a16="http://schemas.microsoft.com/office/drawing/2014/main" id="{E7D6BF6C-C146-FD58-99A4-FE98C0049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911" y="2539527"/>
            <a:ext cx="3016576" cy="2532573"/>
          </a:xfrm>
          <a:prstGeom prst="rect">
            <a:avLst/>
          </a:prstGeom>
        </p:spPr>
      </p:pic>
      <p:pic>
        <p:nvPicPr>
          <p:cNvPr id="16" name="Image 15" descr="Une image contenant texte, capture d’écran, Page web, Site web&#10;&#10;Le contenu généré par l’IA peut être incorrect.">
            <a:extLst>
              <a:ext uri="{FF2B5EF4-FFF2-40B4-BE49-F238E27FC236}">
                <a16:creationId xmlns:a16="http://schemas.microsoft.com/office/drawing/2014/main" id="{22645FDC-61FF-A064-7DFC-DD817C1462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23" y="2432980"/>
            <a:ext cx="2591422" cy="2172464"/>
          </a:xfrm>
          <a:prstGeom prst="rect">
            <a:avLst/>
          </a:prstGeom>
        </p:spPr>
      </p:pic>
      <p:pic>
        <p:nvPicPr>
          <p:cNvPr id="18" name="Image 17" descr="Une image contenant texte, capture d’écran, logiciel, Page web&#10;&#10;Le contenu généré par l’IA peut être incorrect.">
            <a:extLst>
              <a:ext uri="{FF2B5EF4-FFF2-40B4-BE49-F238E27FC236}">
                <a16:creationId xmlns:a16="http://schemas.microsoft.com/office/drawing/2014/main" id="{49540E05-1F0B-1292-9381-EBF5D43847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19" y="1569790"/>
            <a:ext cx="3065385" cy="2504117"/>
          </a:xfrm>
          <a:prstGeom prst="rect">
            <a:avLst/>
          </a:prstGeom>
        </p:spPr>
      </p:pic>
      <p:pic>
        <p:nvPicPr>
          <p:cNvPr id="20" name="Image 19" descr="Une image contenant texte, capture d’écran, logiciel, Icône d’ordinateur&#10;&#10;Le contenu généré par l’IA peut être incorrect.">
            <a:extLst>
              <a:ext uri="{FF2B5EF4-FFF2-40B4-BE49-F238E27FC236}">
                <a16:creationId xmlns:a16="http://schemas.microsoft.com/office/drawing/2014/main" id="{A7C93C15-5D55-2472-0FD9-0FCD9A100D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130" y="4357915"/>
            <a:ext cx="3072774" cy="245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43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6BB0D-F9D0-779D-72B6-CA8A8ADBD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8609A914-ADE1-232D-47A8-F05E10D245AE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BE779F63-253A-A5BD-88BD-C51BC45F0EA9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26423CAA-CE18-F33A-9DC6-8342BE5E1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83B5B69B-A467-506E-6FE1-0918209C6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BAA47BA-C016-A3B4-05EE-35BBF5D2B167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52001F79-6411-3040-1640-75CEF9AE666C}"/>
              </a:ext>
            </a:extLst>
          </p:cNvPr>
          <p:cNvSpPr txBox="1"/>
          <p:nvPr/>
        </p:nvSpPr>
        <p:spPr>
          <a:xfrm>
            <a:off x="1258668" y="1227723"/>
            <a:ext cx="1029339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Compétiteur.trice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 (étudiant/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non-étudiant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) / Dirigeant (élus et délégués de l’AS) / Encadrants (Coach) / Arbitre (validée par nos soins) / Licences promotionnelles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A fournir à vos étudiants : le QR code qui dirige vers </a:t>
            </a: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MySportU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 – un lien de paiement de votre cotisation – à faire avant de valider la licence. 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Bien vérifier les données : président responsable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b="1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Fausses licences : disqualification + amende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b="1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RC : à fournir lors de l’affiliation ou prendre celle de la FFSU : 1,88€/ licence à facturer à vos licenciés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IA : au choix du licencié : 1,09€ à facturer aussi s’ils la prennent</a:t>
            </a:r>
          </a:p>
          <a:p>
            <a:pPr algn="just"/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 la RC ne couvre que les dommages que vous causez.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DCC23209-226E-4759-AED0-57F72EC7B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6A29B1C-F3CE-F84B-0A8D-BB75F07CCB97}"/>
              </a:ext>
            </a:extLst>
          </p:cNvPr>
          <p:cNvSpPr txBox="1"/>
          <p:nvPr/>
        </p:nvSpPr>
        <p:spPr>
          <a:xfrm>
            <a:off x="1785467" y="189606"/>
            <a:ext cx="8428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LICENCES /ASSURANCES</a:t>
            </a:r>
          </a:p>
        </p:txBody>
      </p:sp>
    </p:spTree>
    <p:extLst>
      <p:ext uri="{BB962C8B-B14F-4D97-AF65-F5344CB8AC3E}">
        <p14:creationId xmlns:p14="http://schemas.microsoft.com/office/powerpoint/2010/main" val="3323443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EA42306C-6809-0636-9A9B-062A78A74FAA}"/>
              </a:ext>
            </a:extLst>
          </p:cNvPr>
          <p:cNvSpPr txBox="1"/>
          <p:nvPr/>
        </p:nvSpPr>
        <p:spPr>
          <a:xfrm>
            <a:off x="1304660" y="1234048"/>
            <a:ext cx="1029339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Elections à la ligue pour le mandat 2024/2028 : 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lors de l’AG début 2026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2 collèges : Etudiants (9 postes – pas de poste) – Non–étudiants (9 postes – 5 postes vacants)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L’idéal serait : un territoire bien représenté et une mixité.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hlinkClick r:id="rId2"/>
              </a:rPr>
              <a:t>Candidatures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 : 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avant l’AG de ligue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i="1" u="sng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Délégués pour l’AG fédérale : identique à ceux de l’AG de ligue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AG en hybride : vote en ligne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Licences « dirigeant » à faire dans le même temps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algn="just"/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758035" y="189606"/>
            <a:ext cx="8428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ELECTIONS - DELEGUES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3E876BD-A74A-1A90-7B8F-99FAE322325D}"/>
              </a:ext>
            </a:extLst>
          </p:cNvPr>
          <p:cNvSpPr txBox="1"/>
          <p:nvPr/>
        </p:nvSpPr>
        <p:spPr>
          <a:xfrm>
            <a:off x="297793" y="2322576"/>
            <a:ext cx="923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>
                <a:latin typeface="Avenir Next LT Pro" panose="020B0504020202020204" pitchFamily="34" charset="0"/>
              </a:rPr>
              <a:t>LIGUE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A918DE9-4BCF-AEFE-63FC-E184FC3DA0B2}"/>
              </a:ext>
            </a:extLst>
          </p:cNvPr>
          <p:cNvSpPr txBox="1"/>
          <p:nvPr/>
        </p:nvSpPr>
        <p:spPr>
          <a:xfrm>
            <a:off x="297793" y="4486656"/>
            <a:ext cx="923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>
                <a:latin typeface="Avenir Next LT Pro" panose="020B0504020202020204" pitchFamily="34" charset="0"/>
              </a:rPr>
              <a:t>FFSU</a:t>
            </a:r>
          </a:p>
        </p:txBody>
      </p:sp>
    </p:spTree>
    <p:extLst>
      <p:ext uri="{BB962C8B-B14F-4D97-AF65-F5344CB8AC3E}">
        <p14:creationId xmlns:p14="http://schemas.microsoft.com/office/powerpoint/2010/main" val="1813829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EA42306C-6809-0636-9A9B-062A78A74FAA}"/>
              </a:ext>
            </a:extLst>
          </p:cNvPr>
          <p:cNvSpPr txBox="1"/>
          <p:nvPr/>
        </p:nvSpPr>
        <p:spPr>
          <a:xfrm>
            <a:off x="1222364" y="2188240"/>
            <a:ext cx="1029339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Coût des licences : 2 parts : Fédération 22,5€ + Ligue 8,5€ = 31€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Cotisations : au choix de chaque AS/BDS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Pass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 sport (état - boursiers) / OMS (Nantes – Angers)</a:t>
            </a:r>
          </a:p>
          <a:p>
            <a:pPr algn="just"/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Aides aux déplacements (fin d’année universitaire / minibus)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Utilisation </a:t>
            </a: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helloasso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 : </a:t>
            </a:r>
          </a:p>
          <a:p>
            <a:pPr algn="just"/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776323" y="257419"/>
            <a:ext cx="8428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FINANCES</a:t>
            </a:r>
          </a:p>
        </p:txBody>
      </p:sp>
      <p:pic>
        <p:nvPicPr>
          <p:cNvPr id="4" name="Graphique 3" descr="Lien avec un remplissage uni">
            <a:hlinkClick r:id="rId3"/>
            <a:extLst>
              <a:ext uri="{FF2B5EF4-FFF2-40B4-BE49-F238E27FC236}">
                <a16:creationId xmlns:a16="http://schemas.microsoft.com/office/drawing/2014/main" id="{AEE61C0F-1C3E-787E-7802-2580304E8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9559" y="512361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2550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616</Words>
  <Application>Microsoft Macintosh PowerPoint</Application>
  <PresentationFormat>Grand écran</PresentationFormat>
  <Paragraphs>118</Paragraphs>
  <Slides>18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Aptos</vt:lpstr>
      <vt:lpstr>Arial</vt:lpstr>
      <vt:lpstr>Avenir Next LT Pro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Adrien MARSALEIX</dc:creator>
  <cp:lastModifiedBy>LIGUE PdL SPORT U</cp:lastModifiedBy>
  <cp:revision>1</cp:revision>
  <dcterms:created xsi:type="dcterms:W3CDTF">2023-08-29T13:41:29Z</dcterms:created>
  <dcterms:modified xsi:type="dcterms:W3CDTF">2025-09-16T15:16:13Z</dcterms:modified>
</cp:coreProperties>
</file>