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7" r:id="rId3"/>
    <p:sldId id="269" r:id="rId4"/>
    <p:sldId id="306" r:id="rId5"/>
    <p:sldId id="301" r:id="rId6"/>
    <p:sldId id="302" r:id="rId7"/>
    <p:sldId id="303" r:id="rId8"/>
    <p:sldId id="305" r:id="rId9"/>
    <p:sldId id="293" r:id="rId10"/>
    <p:sldId id="297" r:id="rId11"/>
    <p:sldId id="295" r:id="rId12"/>
    <p:sldId id="298" r:id="rId13"/>
    <p:sldId id="299" r:id="rId14"/>
    <p:sldId id="279" r:id="rId15"/>
    <p:sldId id="294" r:id="rId16"/>
    <p:sldId id="281" r:id="rId17"/>
    <p:sldId id="308" r:id="rId18"/>
    <p:sldId id="300" r:id="rId19"/>
    <p:sldId id="283" r:id="rId20"/>
    <p:sldId id="291" r:id="rId21"/>
    <p:sldId id="290" r:id="rId22"/>
    <p:sldId id="292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D7169D-DBA0-ABA0-1357-2A2ED5F66D51}" name="LIGUE PdL SPORT U" initials="" userId="S::paysdelaloire@sport-u.com::6ca43e44-9e38-49ca-bfb9-28758c0153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70849-A71E-4C92-B494-7AEF8E4501D9}" v="18" dt="2024-10-01T13:21:16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54"/>
  </p:normalViewPr>
  <p:slideViewPr>
    <p:cSldViewPr snapToGrid="0">
      <p:cViewPr varScale="1">
        <p:scale>
          <a:sx n="105" d="100"/>
          <a:sy n="105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userId="S::urn:spo:anon#1a97cc64f914200dca9447a880239ceab54253d54e93f47b1db7ae5fc823977d::" providerId="AD" clId="Web-{E0AFAAC4-856D-4375-B398-63189462846A}"/>
    <pc:docChg chg="addSld modSld sldOrd">
      <pc:chgData name="Utilisateur invité" userId="S::urn:spo:anon#1a97cc64f914200dca9447a880239ceab54253d54e93f47b1db7ae5fc823977d::" providerId="AD" clId="Web-{E0AFAAC4-856D-4375-B398-63189462846A}" dt="2023-09-01T13:20:33.559" v="913"/>
      <pc:docMkLst>
        <pc:docMk/>
      </pc:docMkLst>
      <pc:sldChg chg="addSp modSp">
        <pc:chgData name="Utilisateur invité" userId="S::urn:spo:anon#1a97cc64f914200dca9447a880239ceab54253d54e93f47b1db7ae5fc823977d::" providerId="AD" clId="Web-{E0AFAAC4-856D-4375-B398-63189462846A}" dt="2023-09-01T12:19:50.143" v="93" actId="1076"/>
        <pc:sldMkLst>
          <pc:docMk/>
          <pc:sldMk cId="2303571350" sldId="256"/>
        </pc:sldMkLst>
        <pc:picChg chg="add mod">
          <ac:chgData name="Utilisateur invité" userId="S::urn:spo:anon#1a97cc64f914200dca9447a880239ceab54253d54e93f47b1db7ae5fc823977d::" providerId="AD" clId="Web-{E0AFAAC4-856D-4375-B398-63189462846A}" dt="2023-09-01T12:19:50.143" v="93" actId="1076"/>
          <ac:picMkLst>
            <pc:docMk/>
            <pc:sldMk cId="2303571350" sldId="256"/>
            <ac:picMk id="3" creationId="{82104221-0E41-AD54-5F27-FA6E3EA459E5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9:13.564" v="92" actId="14100"/>
          <ac:picMkLst>
            <pc:docMk/>
            <pc:sldMk cId="2303571350" sldId="256"/>
            <ac:picMk id="12" creationId="{7D783109-A61B-BD7E-9836-37E12BD9C400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9:11.142" v="91" actId="14100"/>
          <ac:picMkLst>
            <pc:docMk/>
            <pc:sldMk cId="2303571350" sldId="256"/>
            <ac:picMk id="15" creationId="{A2DA34A3-0511-C553-871E-D7FF17FD72D9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18:52.516" v="87" actId="1076"/>
          <ac:picMkLst>
            <pc:docMk/>
            <pc:sldMk cId="2303571350" sldId="256"/>
            <ac:picMk id="16" creationId="{A7774BE1-EC76-AA19-3A45-FF4B16EF5F8C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19:08.798" v="90" actId="14100"/>
          <ac:picMkLst>
            <pc:docMk/>
            <pc:sldMk cId="2303571350" sldId="256"/>
            <ac:picMk id="18" creationId="{9A7DDA5C-C4B1-DA9D-3D51-7CB49BAEC917}"/>
          </ac:picMkLst>
        </pc:picChg>
      </pc:sldChg>
      <pc:sldChg chg="modSp">
        <pc:chgData name="Utilisateur invité" userId="S::urn:spo:anon#1a97cc64f914200dca9447a880239ceab54253d54e93f47b1db7ae5fc823977d::" providerId="AD" clId="Web-{E0AFAAC4-856D-4375-B398-63189462846A}" dt="2023-09-01T13:02:07.299" v="764" actId="1076"/>
        <pc:sldMkLst>
          <pc:docMk/>
          <pc:sldMk cId="341783639" sldId="257"/>
        </pc:sldMkLst>
        <pc:spChg chg="mod">
          <ac:chgData name="Utilisateur invité" userId="S::urn:spo:anon#1a97cc64f914200dca9447a880239ceab54253d54e93f47b1db7ae5fc823977d::" providerId="AD" clId="Web-{E0AFAAC4-856D-4375-B398-63189462846A}" dt="2023-09-01T13:01:51.064" v="762" actId="20577"/>
          <ac:spMkLst>
            <pc:docMk/>
            <pc:sldMk cId="341783639" sldId="257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3:02:07.299" v="764" actId="1076"/>
          <ac:spMkLst>
            <pc:docMk/>
            <pc:sldMk cId="341783639" sldId="257"/>
            <ac:spMk id="11" creationId="{EA42306C-6809-0636-9A9B-062A78A74FAA}"/>
          </ac:spMkLst>
        </pc:spChg>
      </pc:sldChg>
      <pc:sldChg chg="addSp delSp ord">
        <pc:chgData name="Utilisateur invité" userId="S::urn:spo:anon#1a97cc64f914200dca9447a880239ceab54253d54e93f47b1db7ae5fc823977d::" providerId="AD" clId="Web-{E0AFAAC4-856D-4375-B398-63189462846A}" dt="2023-09-01T12:27:45.692" v="252"/>
        <pc:sldMkLst>
          <pc:docMk/>
          <pc:sldMk cId="718452473" sldId="261"/>
        </pc:sldMkLst>
        <pc:picChg chg="add del">
          <ac:chgData name="Utilisateur invité" userId="S::urn:spo:anon#1a97cc64f914200dca9447a880239ceab54253d54e93f47b1db7ae5fc823977d::" providerId="AD" clId="Web-{E0AFAAC4-856D-4375-B398-63189462846A}" dt="2023-09-01T12:27:45.692" v="252"/>
          <ac:picMkLst>
            <pc:docMk/>
            <pc:sldMk cId="718452473" sldId="261"/>
            <ac:picMk id="2" creationId="{07A280DB-A4B1-194F-B3F9-F256708A2ED9}"/>
          </ac:picMkLst>
        </pc:picChg>
        <pc:picChg chg="add del">
          <ac:chgData name="Utilisateur invité" userId="S::urn:spo:anon#1a97cc64f914200dca9447a880239ceab54253d54e93f47b1db7ae5fc823977d::" providerId="AD" clId="Web-{E0AFAAC4-856D-4375-B398-63189462846A}" dt="2023-09-01T12:27:45.692" v="250"/>
          <ac:picMkLst>
            <pc:docMk/>
            <pc:sldMk cId="718452473" sldId="261"/>
            <ac:picMk id="14" creationId="{5F90538D-EE4F-3B88-727E-DAD2750DFB4A}"/>
          </ac:picMkLst>
        </pc:picChg>
        <pc:picChg chg="add del">
          <ac:chgData name="Utilisateur invité" userId="S::urn:spo:anon#1a97cc64f914200dca9447a880239ceab54253d54e93f47b1db7ae5fc823977d::" providerId="AD" clId="Web-{E0AFAAC4-856D-4375-B398-63189462846A}" dt="2023-09-01T12:27:45.692" v="251"/>
          <ac:picMkLst>
            <pc:docMk/>
            <pc:sldMk cId="718452473" sldId="261"/>
            <ac:picMk id="16" creationId="{EBE783A6-F87C-5C68-F721-6019B7BEB591}"/>
          </ac:picMkLst>
        </pc:picChg>
      </pc:sldChg>
      <pc:sldChg chg="ord">
        <pc:chgData name="Utilisateur invité" userId="S::urn:spo:anon#1a97cc64f914200dca9447a880239ceab54253d54e93f47b1db7ae5fc823977d::" providerId="AD" clId="Web-{E0AFAAC4-856D-4375-B398-63189462846A}" dt="2023-09-01T12:26:55.237" v="238"/>
        <pc:sldMkLst>
          <pc:docMk/>
          <pc:sldMk cId="2073960198" sldId="262"/>
        </pc:sldMkLst>
      </pc:sldChg>
      <pc:sldChg chg="addSp delSp">
        <pc:chgData name="Utilisateur invité" userId="S::urn:spo:anon#1a97cc64f914200dca9447a880239ceab54253d54e93f47b1db7ae5fc823977d::" providerId="AD" clId="Web-{E0AFAAC4-856D-4375-B398-63189462846A}" dt="2023-09-01T12:27:23.675" v="249"/>
        <pc:sldMkLst>
          <pc:docMk/>
          <pc:sldMk cId="4217301388" sldId="263"/>
        </pc:sldMkLst>
        <pc:picChg chg="add del">
          <ac:chgData name="Utilisateur invité" userId="S::urn:spo:anon#1a97cc64f914200dca9447a880239ceab54253d54e93f47b1db7ae5fc823977d::" providerId="AD" clId="Web-{E0AFAAC4-856D-4375-B398-63189462846A}" dt="2023-09-01T12:27:23.675" v="249"/>
          <ac:picMkLst>
            <pc:docMk/>
            <pc:sldMk cId="4217301388" sldId="263"/>
            <ac:picMk id="2" creationId="{182D9798-1E94-00AB-0F0B-E3F401620A56}"/>
          </ac:picMkLst>
        </pc:picChg>
        <pc:picChg chg="add del">
          <ac:chgData name="Utilisateur invité" userId="S::urn:spo:anon#1a97cc64f914200dca9447a880239ceab54253d54e93f47b1db7ae5fc823977d::" providerId="AD" clId="Web-{E0AFAAC4-856D-4375-B398-63189462846A}" dt="2023-09-01T12:27:23.675" v="247"/>
          <ac:picMkLst>
            <pc:docMk/>
            <pc:sldMk cId="4217301388" sldId="263"/>
            <ac:picMk id="14" creationId="{5F90538D-EE4F-3B88-727E-DAD2750DFB4A}"/>
          </ac:picMkLst>
        </pc:picChg>
        <pc:picChg chg="add del">
          <ac:chgData name="Utilisateur invité" userId="S::urn:spo:anon#1a97cc64f914200dca9447a880239ceab54253d54e93f47b1db7ae5fc823977d::" providerId="AD" clId="Web-{E0AFAAC4-856D-4375-B398-63189462846A}" dt="2023-09-01T12:27:23.675" v="248"/>
          <ac:picMkLst>
            <pc:docMk/>
            <pc:sldMk cId="4217301388" sldId="263"/>
            <ac:picMk id="16" creationId="{EBE783A6-F87C-5C68-F721-6019B7BEB591}"/>
          </ac:picMkLst>
        </pc:picChg>
      </pc:sldChg>
      <pc:sldChg chg="addSp delSp modSp">
        <pc:chgData name="Utilisateur invité" userId="S::urn:spo:anon#1a97cc64f914200dca9447a880239ceab54253d54e93f47b1db7ae5fc823977d::" providerId="AD" clId="Web-{E0AFAAC4-856D-4375-B398-63189462846A}" dt="2023-09-01T13:17:46.990" v="912" actId="20577"/>
        <pc:sldMkLst>
          <pc:docMk/>
          <pc:sldMk cId="510259730" sldId="264"/>
        </pc:sldMkLst>
        <pc:spChg chg="mod">
          <ac:chgData name="Utilisateur invité" userId="S::urn:spo:anon#1a97cc64f914200dca9447a880239ceab54253d54e93f47b1db7ae5fc823977d::" providerId="AD" clId="Web-{E0AFAAC4-856D-4375-B398-63189462846A}" dt="2023-09-01T13:16:24.924" v="868" actId="1076"/>
          <ac:spMkLst>
            <pc:docMk/>
            <pc:sldMk cId="510259730" sldId="264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3:16:31.034" v="870" actId="1076"/>
          <ac:spMkLst>
            <pc:docMk/>
            <pc:sldMk cId="510259730" sldId="264"/>
            <ac:spMk id="11" creationId="{EA42306C-6809-0636-9A9B-062A78A74FAA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3:16:27.675" v="869" actId="1076"/>
          <ac:spMkLst>
            <pc:docMk/>
            <pc:sldMk cId="510259730" sldId="264"/>
            <ac:spMk id="20" creationId="{602A99D7-8A82-24B2-55A4-760DB9C4228B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3:17:46.990" v="912" actId="20577"/>
          <ac:spMkLst>
            <pc:docMk/>
            <pc:sldMk cId="510259730" sldId="264"/>
            <ac:spMk id="21" creationId="{55F7AC87-81FC-387C-65DB-F6434F096DC2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3:17:37.849" v="904" actId="14100"/>
          <ac:spMkLst>
            <pc:docMk/>
            <pc:sldMk cId="510259730" sldId="264"/>
            <ac:spMk id="22" creationId="{97B532C3-4D43-2A55-E22D-7121F7D0B340}"/>
          </ac:spMkLst>
        </pc:spChg>
        <pc:picChg chg="del">
          <ac:chgData name="Utilisateur invité" userId="S::urn:spo:anon#1a97cc64f914200dca9447a880239ceab54253d54e93f47b1db7ae5fc823977d::" providerId="AD" clId="Web-{E0AFAAC4-856D-4375-B398-63189462846A}" dt="2023-09-01T13:04:34.336" v="792"/>
          <ac:picMkLst>
            <pc:docMk/>
            <pc:sldMk cId="510259730" sldId="264"/>
            <ac:picMk id="3" creationId="{A4591820-1AD3-AEF5-FC5D-B845F5C991C7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3:05:10.775" v="803" actId="1076"/>
          <ac:picMkLst>
            <pc:docMk/>
            <pc:sldMk cId="510259730" sldId="264"/>
            <ac:picMk id="4" creationId="{6F39C1FC-1D7B-BCAF-B863-E4B155437D5B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3:05:08.009" v="802" actId="1076"/>
          <ac:picMkLst>
            <pc:docMk/>
            <pc:sldMk cId="510259730" sldId="264"/>
            <ac:picMk id="12" creationId="{52A0FC8D-BE19-BCAC-C36D-F446338D7C1E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3:04:36.039" v="793"/>
          <ac:picMkLst>
            <pc:docMk/>
            <pc:sldMk cId="510259730" sldId="264"/>
            <ac:picMk id="15" creationId="{A7439113-492E-ADB7-ABE8-043A2D546A3E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3:04:58.321" v="799" actId="14100"/>
          <ac:picMkLst>
            <pc:docMk/>
            <pc:sldMk cId="510259730" sldId="264"/>
            <ac:picMk id="17" creationId="{00646031-BE23-3D84-BC71-9DF49DF65A3D}"/>
          </ac:picMkLst>
        </pc:picChg>
        <pc:picChg chg="del mod">
          <ac:chgData name="Utilisateur invité" userId="S::urn:spo:anon#1a97cc64f914200dca9447a880239ceab54253d54e93f47b1db7ae5fc823977d::" providerId="AD" clId="Web-{E0AFAAC4-856D-4375-B398-63189462846A}" dt="2023-09-01T13:05:04.821" v="801"/>
          <ac:picMkLst>
            <pc:docMk/>
            <pc:sldMk cId="510259730" sldId="264"/>
            <ac:picMk id="19" creationId="{752F6CE5-3D8A-81B1-0A29-295F05BACF14}"/>
          </ac:picMkLst>
        </pc:picChg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2:17:18.309" v="74" actId="1076"/>
        <pc:sldMkLst>
          <pc:docMk/>
          <pc:sldMk cId="2406922391" sldId="265"/>
        </pc:sldMkLst>
        <pc:picChg chg="add del mod">
          <ac:chgData name="Utilisateur invité" userId="S::urn:spo:anon#1a97cc64f914200dca9447a880239ceab54253d54e93f47b1db7ae5fc823977d::" providerId="AD" clId="Web-{E0AFAAC4-856D-4375-B398-63189462846A}" dt="2023-09-01T12:14:21.756" v="62"/>
          <ac:picMkLst>
            <pc:docMk/>
            <pc:sldMk cId="2406922391" sldId="265"/>
            <ac:picMk id="2" creationId="{21AE778F-ECE7-B673-69EE-B80C08308827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5:30.462" v="66" actId="1076"/>
          <ac:picMkLst>
            <pc:docMk/>
            <pc:sldMk cId="2406922391" sldId="265"/>
            <ac:picMk id="3" creationId="{CE28BABE-4FB5-D6EC-B5C3-CAB46651C550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6:07.526" v="71" actId="1076"/>
          <ac:picMkLst>
            <pc:docMk/>
            <pc:sldMk cId="2406922391" sldId="265"/>
            <ac:picMk id="4" creationId="{199BADFF-5525-03FD-5C0C-9E7DD1B5F9A6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2:17:18.309" v="74" actId="1076"/>
          <ac:picMkLst>
            <pc:docMk/>
            <pc:sldMk cId="2406922391" sldId="265"/>
            <ac:picMk id="12" creationId="{CE47AF04-DA29-F1AD-B209-CA8A745D9593}"/>
          </ac:picMkLst>
        </pc:picChg>
      </pc:sldChg>
      <pc:sldChg chg="modSp add replId">
        <pc:chgData name="Utilisateur invité" userId="S::urn:spo:anon#1a97cc64f914200dca9447a880239ceab54253d54e93f47b1db7ae5fc823977d::" providerId="AD" clId="Web-{E0AFAAC4-856D-4375-B398-63189462846A}" dt="2023-09-01T12:22:52.119" v="120" actId="1076"/>
        <pc:sldMkLst>
          <pc:docMk/>
          <pc:sldMk cId="953509128" sldId="266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21:39.366" v="106" actId="1076"/>
          <ac:spMkLst>
            <pc:docMk/>
            <pc:sldMk cId="953509128" sldId="266"/>
            <ac:spMk id="9" creationId="{AE327BA6-4FFC-CD70-B302-4C25742B52FE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2:21:25.115" v="104" actId="1076"/>
          <ac:spMkLst>
            <pc:docMk/>
            <pc:sldMk cId="953509128" sldId="266"/>
            <ac:spMk id="11" creationId="{8310C35C-6C9E-DA66-FBEC-51F284FF169A}"/>
          </ac:spMkLst>
        </pc:spChg>
        <pc:picChg chg="mod">
          <ac:chgData name="Utilisateur invité" userId="S::urn:spo:anon#1a97cc64f914200dca9447a880239ceab54253d54e93f47b1db7ae5fc823977d::" providerId="AD" clId="Web-{E0AFAAC4-856D-4375-B398-63189462846A}" dt="2023-09-01T12:22:52.119" v="120" actId="1076"/>
          <ac:picMkLst>
            <pc:docMk/>
            <pc:sldMk cId="953509128" sldId="266"/>
            <ac:picMk id="3" creationId="{CE28BABE-4FB5-D6EC-B5C3-CAB46651C550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2:42.446" v="118" actId="14100"/>
          <ac:picMkLst>
            <pc:docMk/>
            <pc:sldMk cId="953509128" sldId="266"/>
            <ac:picMk id="4" creationId="{199BADFF-5525-03FD-5C0C-9E7DD1B5F9A6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2:45.712" v="119" actId="14100"/>
          <ac:picMkLst>
            <pc:docMk/>
            <pc:sldMk cId="953509128" sldId="266"/>
            <ac:picMk id="12" creationId="{CE47AF04-DA29-F1AD-B209-CA8A745D9593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2:02.632" v="112" actId="14100"/>
          <ac:picMkLst>
            <pc:docMk/>
            <pc:sldMk cId="953509128" sldId="266"/>
            <ac:picMk id="14" creationId="{5B8601C0-C4D4-28A9-96E1-AC0AB0C58EF8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1:14.037" v="103" actId="1076"/>
          <ac:picMkLst>
            <pc:docMk/>
            <pc:sldMk cId="953509128" sldId="266"/>
            <ac:picMk id="16" creationId="{A7774BE1-EC76-AA19-3A45-FF4B16EF5F8C}"/>
          </ac:picMkLst>
        </pc:picChg>
        <pc:picChg chg="mod">
          <ac:chgData name="Utilisateur invité" userId="S::urn:spo:anon#1a97cc64f914200dca9447a880239ceab54253d54e93f47b1db7ae5fc823977d::" providerId="AD" clId="Web-{E0AFAAC4-856D-4375-B398-63189462846A}" dt="2023-09-01T12:22:05.054" v="113" actId="1076"/>
          <ac:picMkLst>
            <pc:docMk/>
            <pc:sldMk cId="953509128" sldId="266"/>
            <ac:picMk id="18" creationId="{9A7DDA5C-C4B1-DA9D-3D51-7CB49BAEC917}"/>
          </ac:picMkLst>
        </pc:picChg>
        <pc:cxnChg chg="mod">
          <ac:chgData name="Utilisateur invité" userId="S::urn:spo:anon#1a97cc64f914200dca9447a880239ceab54253d54e93f47b1db7ae5fc823977d::" providerId="AD" clId="Web-{E0AFAAC4-856D-4375-B398-63189462846A}" dt="2023-09-01T12:21:29.506" v="105" actId="1076"/>
          <ac:cxnSpMkLst>
            <pc:docMk/>
            <pc:sldMk cId="953509128" sldId="266"/>
            <ac:cxnSpMk id="10" creationId="{849428B7-122B-22A5-2D7F-3415E4C38DCA}"/>
          </ac:cxnSpMkLst>
        </pc:cxnChg>
      </pc:sldChg>
      <pc:sldChg chg="delSp modSp add replId">
        <pc:chgData name="Utilisateur invité" userId="S::urn:spo:anon#1a97cc64f914200dca9447a880239ceab54253d54e93f47b1db7ae5fc823977d::" providerId="AD" clId="Web-{E0AFAAC4-856D-4375-B398-63189462846A}" dt="2023-09-01T12:41:18.894" v="663" actId="20577"/>
        <pc:sldMkLst>
          <pc:docMk/>
          <pc:sldMk cId="729084859" sldId="267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41:18.894" v="663" actId="20577"/>
          <ac:spMkLst>
            <pc:docMk/>
            <pc:sldMk cId="729084859" sldId="267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E0AFAAC4-856D-4375-B398-63189462846A}" dt="2023-09-01T12:23:54.668" v="130"/>
          <ac:picMkLst>
            <pc:docMk/>
            <pc:sldMk cId="729084859" sldId="267"/>
            <ac:picMk id="2" creationId="{152D43DF-D7CC-4E77-A3AE-138336EC1289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3:51.574" v="128"/>
          <ac:picMkLst>
            <pc:docMk/>
            <pc:sldMk cId="729084859" sldId="267"/>
            <ac:picMk id="14" creationId="{5F90538D-EE4F-3B88-727E-DAD2750DFB4A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3:53.183" v="129"/>
          <ac:picMkLst>
            <pc:docMk/>
            <pc:sldMk cId="729084859" sldId="267"/>
            <ac:picMk id="16" creationId="{EBE783A6-F87C-5C68-F721-6019B7BEB591}"/>
          </ac:picMkLst>
        </pc:picChg>
        <pc:cxnChg chg="mod">
          <ac:chgData name="Utilisateur invité" userId="S::urn:spo:anon#1a97cc64f914200dca9447a880239ceab54253d54e93f47b1db7ae5fc823977d::" providerId="AD" clId="Web-{E0AFAAC4-856D-4375-B398-63189462846A}" dt="2023-09-01T12:23:59.215" v="131" actId="1076"/>
          <ac:cxnSpMkLst>
            <pc:docMk/>
            <pc:sldMk cId="729084859" sldId="267"/>
            <ac:cxnSpMk id="9" creationId="{05E25E1F-8750-DCED-4E78-959EDD1143AF}"/>
          </ac:cxnSpMkLst>
        </pc:cxnChg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3:00:12.139" v="756" actId="1076"/>
        <pc:sldMkLst>
          <pc:docMk/>
          <pc:sldMk cId="2114808265" sldId="269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52:11.527" v="715" actId="1076"/>
          <ac:spMkLst>
            <pc:docMk/>
            <pc:sldMk cId="2114808265" sldId="269"/>
            <ac:spMk id="2" creationId="{6ADB2CCD-B097-40FA-A277-977EE4CFA2DD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2:59:41.731" v="748" actId="20577"/>
          <ac:spMkLst>
            <pc:docMk/>
            <pc:sldMk cId="2114808265" sldId="269"/>
            <ac:spMk id="4" creationId="{6CEA4AE3-8778-E1CD-994A-1D7BDE55F445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3:00:06.498" v="755" actId="20577"/>
          <ac:spMkLst>
            <pc:docMk/>
            <pc:sldMk cId="2114808265" sldId="269"/>
            <ac:spMk id="10" creationId="{AB234042-79D8-EB7E-A830-4665CDBCE0C4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2:29:54.447" v="268" actId="20577"/>
          <ac:spMkLst>
            <pc:docMk/>
            <pc:sldMk cId="2114808265" sldId="269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E0AFAAC4-856D-4375-B398-63189462846A}" dt="2023-09-01T12:28:05.396" v="257"/>
          <ac:picMkLst>
            <pc:docMk/>
            <pc:sldMk cId="2114808265" sldId="269"/>
            <ac:picMk id="3" creationId="{A2B5A924-094A-FA11-08C8-6D52FAC9BC8B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3:00:12.139" v="756" actId="1076"/>
          <ac:picMkLst>
            <pc:docMk/>
            <pc:sldMk cId="2114808265" sldId="269"/>
            <ac:picMk id="13" creationId="{B5BA498C-D662-852E-2670-6CE80A3BF8DB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8:05.396" v="259"/>
          <ac:picMkLst>
            <pc:docMk/>
            <pc:sldMk cId="2114808265" sldId="269"/>
            <ac:picMk id="14" creationId="{5F90538D-EE4F-3B88-727E-DAD2750DFB4A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8:05.396" v="258"/>
          <ac:picMkLst>
            <pc:docMk/>
            <pc:sldMk cId="2114808265" sldId="269"/>
            <ac:picMk id="16" creationId="{EBE783A6-F87C-5C68-F721-6019B7BEB591}"/>
          </ac:picMkLst>
        </pc:picChg>
      </pc:sldChg>
      <pc:sldChg chg="delSp add replId">
        <pc:chgData name="Utilisateur invité" userId="S::urn:spo:anon#1a97cc64f914200dca9447a880239ceab54253d54e93f47b1db7ae5fc823977d::" providerId="AD" clId="Web-{E0AFAAC4-856D-4375-B398-63189462846A}" dt="2023-09-01T12:27:57.333" v="256"/>
        <pc:sldMkLst>
          <pc:docMk/>
          <pc:sldMk cId="969061314" sldId="270"/>
        </pc:sldMkLst>
        <pc:picChg chg="del">
          <ac:chgData name="Utilisateur invité" userId="S::urn:spo:anon#1a97cc64f914200dca9447a880239ceab54253d54e93f47b1db7ae5fc823977d::" providerId="AD" clId="Web-{E0AFAAC4-856D-4375-B398-63189462846A}" dt="2023-09-01T12:27:57.333" v="254"/>
          <ac:picMkLst>
            <pc:docMk/>
            <pc:sldMk cId="969061314" sldId="270"/>
            <ac:picMk id="2" creationId="{07A280DB-A4B1-194F-B3F9-F256708A2ED9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7:57.333" v="256"/>
          <ac:picMkLst>
            <pc:docMk/>
            <pc:sldMk cId="969061314" sldId="270"/>
            <ac:picMk id="14" creationId="{5F90538D-EE4F-3B88-727E-DAD2750DFB4A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7:57.333" v="255"/>
          <ac:picMkLst>
            <pc:docMk/>
            <pc:sldMk cId="969061314" sldId="270"/>
            <ac:picMk id="16" creationId="{EBE783A6-F87C-5C68-F721-6019B7BEB591}"/>
          </ac:picMkLst>
        </pc:picChg>
      </pc:sldChg>
      <pc:sldChg chg="delSp modSp add replId">
        <pc:chgData name="Utilisateur invité" userId="S::urn:spo:anon#1a97cc64f914200dca9447a880239ceab54253d54e93f47b1db7ae5fc823977d::" providerId="AD" clId="Web-{E0AFAAC4-856D-4375-B398-63189462846A}" dt="2023-09-01T12:40:27.939" v="657" actId="1076"/>
        <pc:sldMkLst>
          <pc:docMk/>
          <pc:sldMk cId="1983108871" sldId="271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40:23.032" v="656" actId="20577"/>
          <ac:spMkLst>
            <pc:docMk/>
            <pc:sldMk cId="1983108871" sldId="271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E0AFAAC4-856D-4375-B398-63189462846A}" dt="2023-09-01T12:29:45.446" v="263"/>
          <ac:picMkLst>
            <pc:docMk/>
            <pc:sldMk cId="1983108871" sldId="271"/>
            <ac:picMk id="3" creationId="{A2B5A924-094A-FA11-08C8-6D52FAC9BC8B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9:45.446" v="265"/>
          <ac:picMkLst>
            <pc:docMk/>
            <pc:sldMk cId="1983108871" sldId="271"/>
            <ac:picMk id="14" creationId="{5F90538D-EE4F-3B88-727E-DAD2750DFB4A}"/>
          </ac:picMkLst>
        </pc:picChg>
        <pc:picChg chg="del">
          <ac:chgData name="Utilisateur invité" userId="S::urn:spo:anon#1a97cc64f914200dca9447a880239ceab54253d54e93f47b1db7ae5fc823977d::" providerId="AD" clId="Web-{E0AFAAC4-856D-4375-B398-63189462846A}" dt="2023-09-01T12:29:45.446" v="264"/>
          <ac:picMkLst>
            <pc:docMk/>
            <pc:sldMk cId="1983108871" sldId="271"/>
            <ac:picMk id="16" creationId="{EBE783A6-F87C-5C68-F721-6019B7BEB591}"/>
          </ac:picMkLst>
        </pc:picChg>
        <pc:cxnChg chg="mod">
          <ac:chgData name="Utilisateur invité" userId="S::urn:spo:anon#1a97cc64f914200dca9447a880239ceab54253d54e93f47b1db7ae5fc823977d::" providerId="AD" clId="Web-{E0AFAAC4-856D-4375-B398-63189462846A}" dt="2023-09-01T12:40:27.939" v="657" actId="1076"/>
          <ac:cxnSpMkLst>
            <pc:docMk/>
            <pc:sldMk cId="1983108871" sldId="271"/>
            <ac:cxnSpMk id="9" creationId="{05E25E1F-8750-DCED-4E78-959EDD1143AF}"/>
          </ac:cxnSpMkLst>
        </pc:cxnChg>
      </pc:sldChg>
      <pc:sldChg chg="addSp modSp">
        <pc:chgData name="Utilisateur invité" userId="S::urn:spo:anon#1a97cc64f914200dca9447a880239ceab54253d54e93f47b1db7ae5fc823977d::" providerId="AD" clId="Web-{E0AFAAC4-856D-4375-B398-63189462846A}" dt="2023-09-01T13:15:46.157" v="858" actId="20577"/>
        <pc:sldMkLst>
          <pc:docMk/>
          <pc:sldMk cId="1714200087" sldId="272"/>
        </pc:sldMkLst>
        <pc:spChg chg="mod">
          <ac:chgData name="Utilisateur invité" userId="S::urn:spo:anon#1a97cc64f914200dca9447a880239ceab54253d54e93f47b1db7ae5fc823977d::" providerId="AD" clId="Web-{E0AFAAC4-856D-4375-B398-63189462846A}" dt="2023-09-01T13:13:35.496" v="822" actId="1076"/>
          <ac:spMkLst>
            <pc:docMk/>
            <pc:sldMk cId="1714200087" sldId="272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E0AFAAC4-856D-4375-B398-63189462846A}" dt="2023-09-01T13:15:46.157" v="858" actId="20577"/>
          <ac:spMkLst>
            <pc:docMk/>
            <pc:sldMk cId="1714200087" sldId="272"/>
            <ac:spMk id="11" creationId="{EA42306C-6809-0636-9A9B-062A78A74FAA}"/>
          </ac:spMkLst>
        </pc:spChg>
        <pc:picChg chg="add mod">
          <ac:chgData name="Utilisateur invité" userId="S::urn:spo:anon#1a97cc64f914200dca9447a880239ceab54253d54e93f47b1db7ae5fc823977d::" providerId="AD" clId="Web-{E0AFAAC4-856D-4375-B398-63189462846A}" dt="2023-09-01T13:05:28.838" v="808" actId="1076"/>
          <ac:picMkLst>
            <pc:docMk/>
            <pc:sldMk cId="1714200087" sldId="272"/>
            <ac:picMk id="4" creationId="{F4A04489-DB73-5F19-EBBD-55C33355F865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3:05:31.682" v="809" actId="1076"/>
          <ac:picMkLst>
            <pc:docMk/>
            <pc:sldMk cId="1714200087" sldId="272"/>
            <ac:picMk id="12" creationId="{79266F2F-9814-94C1-C6FF-3E0D7BF1BCE5}"/>
          </ac:picMkLst>
        </pc:picChg>
        <pc:picChg chg="add mod">
          <ac:chgData name="Utilisateur invité" userId="S::urn:spo:anon#1a97cc64f914200dca9447a880239ceab54253d54e93f47b1db7ae5fc823977d::" providerId="AD" clId="Web-{E0AFAAC4-856D-4375-B398-63189462846A}" dt="2023-09-01T13:05:26.978" v="807" actId="1076"/>
          <ac:picMkLst>
            <pc:docMk/>
            <pc:sldMk cId="1714200087" sldId="272"/>
            <ac:picMk id="13" creationId="{7146FBDF-888D-51D7-5C05-27491E341467}"/>
          </ac:picMkLst>
        </pc:picChg>
      </pc:sldChg>
      <pc:sldChg chg="addSp delSp modSp add replId">
        <pc:chgData name="Utilisateur invité" userId="S::urn:spo:anon#1a97cc64f914200dca9447a880239ceab54253d54e93f47b1db7ae5fc823977d::" providerId="AD" clId="Web-{E0AFAAC4-856D-4375-B398-63189462846A}" dt="2023-09-01T12:51:49.808" v="713" actId="20577"/>
        <pc:sldMkLst>
          <pc:docMk/>
          <pc:sldMk cId="2019202648" sldId="273"/>
        </pc:sldMkLst>
        <pc:spChg chg="mod">
          <ac:chgData name="Utilisateur invité" userId="S::urn:spo:anon#1a97cc64f914200dca9447a880239ceab54253d54e93f47b1db7ae5fc823977d::" providerId="AD" clId="Web-{E0AFAAC4-856D-4375-B398-63189462846A}" dt="2023-09-01T12:51:36.666" v="706" actId="1076"/>
          <ac:spMkLst>
            <pc:docMk/>
            <pc:sldMk cId="2019202648" sldId="273"/>
            <ac:spMk id="2" creationId="{6ADB2CCD-B097-40FA-A277-977EE4CFA2DD}"/>
          </ac:spMkLst>
        </pc:spChg>
        <pc:spChg chg="add mod">
          <ac:chgData name="Utilisateur invité" userId="S::urn:spo:anon#1a97cc64f914200dca9447a880239ceab54253d54e93f47b1db7ae5fc823977d::" providerId="AD" clId="Web-{E0AFAAC4-856D-4375-B398-63189462846A}" dt="2023-09-01T12:51:49.808" v="713" actId="20577"/>
          <ac:spMkLst>
            <pc:docMk/>
            <pc:sldMk cId="2019202648" sldId="273"/>
            <ac:spMk id="3" creationId="{3110D29A-7B3E-AAA1-4F22-27B82C65EE49}"/>
          </ac:spMkLst>
        </pc:spChg>
        <pc:spChg chg="del mod">
          <ac:chgData name="Utilisateur invité" userId="S::urn:spo:anon#1a97cc64f914200dca9447a880239ceab54253d54e93f47b1db7ae5fc823977d::" providerId="AD" clId="Web-{E0AFAAC4-856D-4375-B398-63189462846A}" dt="2023-09-01T12:50:27.195" v="687"/>
          <ac:spMkLst>
            <pc:docMk/>
            <pc:sldMk cId="2019202648" sldId="273"/>
            <ac:spMk id="11" creationId="{EA42306C-6809-0636-9A9B-062A78A74FAA}"/>
          </ac:spMkLst>
        </pc:spChg>
      </pc:sldChg>
      <pc:sldChg chg="add replId">
        <pc:chgData name="Utilisateur invité" userId="S::urn:spo:anon#1a97cc64f914200dca9447a880239ceab54253d54e93f47b1db7ae5fc823977d::" providerId="AD" clId="Web-{E0AFAAC4-856D-4375-B398-63189462846A}" dt="2023-09-01T13:20:33.559" v="913"/>
        <pc:sldMkLst>
          <pc:docMk/>
          <pc:sldMk cId="293354657" sldId="275"/>
        </pc:sldMkLst>
      </pc:sldChg>
    </pc:docChg>
  </pc:docChgLst>
  <pc:docChgLst>
    <pc:chgData name="Utilisateur invité" userId="S::urn:spo:anon#1a97cc64f914200dca9447a880239ceab54253d54e93f47b1db7ae5fc823977d::" providerId="AD" clId="Web-{058C0C99-AB1A-FDC1-9F84-F2EBA58E29EF}"/>
    <pc:docChg chg="modSld">
      <pc:chgData name="Utilisateur invité" userId="S::urn:spo:anon#1a97cc64f914200dca9447a880239ceab54253d54e93f47b1db7ae5fc823977d::" providerId="AD" clId="Web-{058C0C99-AB1A-FDC1-9F84-F2EBA58E29EF}" dt="2023-09-01T13:46:55.875" v="130" actId="20577"/>
      <pc:docMkLst>
        <pc:docMk/>
      </pc:docMkLst>
      <pc:sldChg chg="modSp">
        <pc:chgData name="Utilisateur invité" userId="S::urn:spo:anon#1a97cc64f914200dca9447a880239ceab54253d54e93f47b1db7ae5fc823977d::" providerId="AD" clId="Web-{058C0C99-AB1A-FDC1-9F84-F2EBA58E29EF}" dt="2023-09-01T13:35:43.959" v="3" actId="14100"/>
        <pc:sldMkLst>
          <pc:docMk/>
          <pc:sldMk cId="155347320" sldId="268"/>
        </pc:sldMkLst>
        <pc:picChg chg="mod">
          <ac:chgData name="Utilisateur invité" userId="S::urn:spo:anon#1a97cc64f914200dca9447a880239ceab54253d54e93f47b1db7ae5fc823977d::" providerId="AD" clId="Web-{058C0C99-AB1A-FDC1-9F84-F2EBA58E29EF}" dt="2023-09-01T13:35:43.959" v="3" actId="14100"/>
          <ac:picMkLst>
            <pc:docMk/>
            <pc:sldMk cId="155347320" sldId="268"/>
            <ac:picMk id="2" creationId="{3A05B3AB-4A47-3251-912D-A30FEC1C46B8}"/>
          </ac:picMkLst>
        </pc:picChg>
      </pc:sldChg>
      <pc:sldChg chg="modSp">
        <pc:chgData name="Utilisateur invité" userId="S::urn:spo:anon#1a97cc64f914200dca9447a880239ceab54253d54e93f47b1db7ae5fc823977d::" providerId="AD" clId="Web-{058C0C99-AB1A-FDC1-9F84-F2EBA58E29EF}" dt="2023-09-01T13:46:55.875" v="130" actId="20577"/>
        <pc:sldMkLst>
          <pc:docMk/>
          <pc:sldMk cId="1714200087" sldId="272"/>
        </pc:sldMkLst>
        <pc:spChg chg="mod">
          <ac:chgData name="Utilisateur invité" userId="S::urn:spo:anon#1a97cc64f914200dca9447a880239ceab54253d54e93f47b1db7ae5fc823977d::" providerId="AD" clId="Web-{058C0C99-AB1A-FDC1-9F84-F2EBA58E29EF}" dt="2023-09-01T13:46:42.156" v="127" actId="1076"/>
          <ac:spMkLst>
            <pc:docMk/>
            <pc:sldMk cId="1714200087" sldId="272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058C0C99-AB1A-FDC1-9F84-F2EBA58E29EF}" dt="2023-09-01T13:46:55.875" v="130" actId="20577"/>
          <ac:spMkLst>
            <pc:docMk/>
            <pc:sldMk cId="1714200087" sldId="272"/>
            <ac:spMk id="11" creationId="{EA42306C-6809-0636-9A9B-062A78A74FAA}"/>
          </ac:spMkLst>
        </pc:spChg>
      </pc:sldChg>
      <pc:sldChg chg="addSp modSp">
        <pc:chgData name="Utilisateur invité" userId="S::urn:spo:anon#1a97cc64f914200dca9447a880239ceab54253d54e93f47b1db7ae5fc823977d::" providerId="AD" clId="Web-{058C0C99-AB1A-FDC1-9F84-F2EBA58E29EF}" dt="2023-09-01T13:46:34.343" v="126" actId="1076"/>
        <pc:sldMkLst>
          <pc:docMk/>
          <pc:sldMk cId="3878878756" sldId="274"/>
        </pc:sldMkLst>
        <pc:spChg chg="add mod">
          <ac:chgData name="Utilisateur invité" userId="S::urn:spo:anon#1a97cc64f914200dca9447a880239ceab54253d54e93f47b1db7ae5fc823977d::" providerId="AD" clId="Web-{058C0C99-AB1A-FDC1-9F84-F2EBA58E29EF}" dt="2023-09-01T13:45:03.746" v="70" actId="1076"/>
          <ac:spMkLst>
            <pc:docMk/>
            <pc:sldMk cId="3878878756" sldId="274"/>
            <ac:spMk id="2" creationId="{A3B14F19-27A0-B278-DBEF-D8783241AEDB}"/>
          </ac:spMkLst>
        </pc:spChg>
        <pc:spChg chg="mod">
          <ac:chgData name="Utilisateur invité" userId="S::urn:spo:anon#1a97cc64f914200dca9447a880239ceab54253d54e93f47b1db7ae5fc823977d::" providerId="AD" clId="Web-{058C0C99-AB1A-FDC1-9F84-F2EBA58E29EF}" dt="2023-09-01T13:44:46.651" v="58" actId="1076"/>
          <ac:spMkLst>
            <pc:docMk/>
            <pc:sldMk cId="3878878756" sldId="274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058C0C99-AB1A-FDC1-9F84-F2EBA58E29EF}" dt="2023-09-01T13:46:34.343" v="126" actId="1076"/>
          <ac:spMkLst>
            <pc:docMk/>
            <pc:sldMk cId="3878878756" sldId="274"/>
            <ac:spMk id="11" creationId="{EA42306C-6809-0636-9A9B-062A78A74FAA}"/>
          </ac:spMkLst>
        </pc:spChg>
      </pc:sldChg>
      <pc:sldChg chg="modSp">
        <pc:chgData name="Utilisateur invité" userId="S::urn:spo:anon#1a97cc64f914200dca9447a880239ceab54253d54e93f47b1db7ae5fc823977d::" providerId="AD" clId="Web-{058C0C99-AB1A-FDC1-9F84-F2EBA58E29EF}" dt="2023-09-01T13:39:31.249" v="48" actId="20577"/>
        <pc:sldMkLst>
          <pc:docMk/>
          <pc:sldMk cId="298095298" sldId="276"/>
        </pc:sldMkLst>
        <pc:spChg chg="mod">
          <ac:chgData name="Utilisateur invité" userId="S::urn:spo:anon#1a97cc64f914200dca9447a880239ceab54253d54e93f47b1db7ae5fc823977d::" providerId="AD" clId="Web-{058C0C99-AB1A-FDC1-9F84-F2EBA58E29EF}" dt="2023-09-01T13:38:35.591" v="5" actId="20577"/>
          <ac:spMkLst>
            <pc:docMk/>
            <pc:sldMk cId="298095298" sldId="276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058C0C99-AB1A-FDC1-9F84-F2EBA58E29EF}" dt="2023-09-01T13:39:31.249" v="48" actId="20577"/>
          <ac:spMkLst>
            <pc:docMk/>
            <pc:sldMk cId="298095298" sldId="276"/>
            <ac:spMk id="11" creationId="{EA42306C-6809-0636-9A9B-062A78A74FAA}"/>
          </ac:spMkLst>
        </pc:spChg>
      </pc:sldChg>
    </pc:docChg>
  </pc:docChgLst>
  <pc:docChgLst>
    <pc:chgData name="Adrien MARSALEIX" userId="4313c76f-60b7-4a17-9453-aa077539a612" providerId="ADAL" clId="{34721051-1A08-4F02-A5AF-AB803DCCD233}"/>
    <pc:docChg chg="undo custSel addSld delSld modSld sldOrd">
      <pc:chgData name="Adrien MARSALEIX" userId="4313c76f-60b7-4a17-9453-aa077539a612" providerId="ADAL" clId="{34721051-1A08-4F02-A5AF-AB803DCCD233}" dt="2023-10-03T13:44:02.135" v="1732" actId="167"/>
      <pc:docMkLst>
        <pc:docMk/>
      </pc:docMkLst>
      <pc:sldChg chg="addSp delSp modSp mod delAnim modAnim">
        <pc:chgData name="Adrien MARSALEIX" userId="4313c76f-60b7-4a17-9453-aa077539a612" providerId="ADAL" clId="{34721051-1A08-4F02-A5AF-AB803DCCD233}" dt="2023-09-28T13:55:50.587" v="24" actId="947"/>
        <pc:sldMkLst>
          <pc:docMk/>
          <pc:sldMk cId="718452473" sldId="261"/>
        </pc:sldMkLst>
        <pc:spChg chg="add del mod">
          <ac:chgData name="Adrien MARSALEIX" userId="4313c76f-60b7-4a17-9453-aa077539a612" providerId="ADAL" clId="{34721051-1A08-4F02-A5AF-AB803DCCD233}" dt="2023-09-28T13:52:00.633" v="14" actId="478"/>
          <ac:spMkLst>
            <pc:docMk/>
            <pc:sldMk cId="718452473" sldId="261"/>
            <ac:spMk id="2" creationId="{6915BC44-F01B-CEEB-CE41-EE4D039E2555}"/>
          </ac:spMkLst>
        </pc:spChg>
        <pc:spChg chg="mod">
          <ac:chgData name="Adrien MARSALEIX" userId="4313c76f-60b7-4a17-9453-aa077539a612" providerId="ADAL" clId="{34721051-1A08-4F02-A5AF-AB803DCCD233}" dt="2023-09-28T13:55:50.587" v="24" actId="947"/>
          <ac:spMkLst>
            <pc:docMk/>
            <pc:sldMk cId="718452473" sldId="261"/>
            <ac:spMk id="3" creationId="{72ED5703-289A-6DC3-E81A-CEB6CBABFFBA}"/>
          </ac:spMkLst>
        </pc:spChg>
        <pc:spChg chg="add mod">
          <ac:chgData name="Adrien MARSALEIX" userId="4313c76f-60b7-4a17-9453-aa077539a612" providerId="ADAL" clId="{34721051-1A08-4F02-A5AF-AB803DCCD233}" dt="2023-09-28T13:54:10.028" v="23" actId="207"/>
          <ac:spMkLst>
            <pc:docMk/>
            <pc:sldMk cId="718452473" sldId="261"/>
            <ac:spMk id="4" creationId="{D5ED6BB8-3262-CC0E-1D44-B3C5ACF75389}"/>
          </ac:spMkLst>
        </pc:spChg>
        <pc:spChg chg="del mod">
          <ac:chgData name="Adrien MARSALEIX" userId="4313c76f-60b7-4a17-9453-aa077539a612" providerId="ADAL" clId="{34721051-1A08-4F02-A5AF-AB803DCCD233}" dt="2023-09-28T13:51:28.562" v="8" actId="478"/>
          <ac:spMkLst>
            <pc:docMk/>
            <pc:sldMk cId="718452473" sldId="261"/>
            <ac:spMk id="11" creationId="{EA42306C-6809-0636-9A9B-062A78A74FAA}"/>
          </ac:spMkLst>
        </pc:spChg>
        <pc:spChg chg="add del mod">
          <ac:chgData name="Adrien MARSALEIX" userId="4313c76f-60b7-4a17-9453-aa077539a612" providerId="ADAL" clId="{34721051-1A08-4F02-A5AF-AB803DCCD233}" dt="2023-09-28T13:52:08.713" v="15" actId="478"/>
          <ac:spMkLst>
            <pc:docMk/>
            <pc:sldMk cId="718452473" sldId="261"/>
            <ac:spMk id="12" creationId="{5B934E87-6F8D-F03E-C8DE-89BD5CAEB63F}"/>
          </ac:spMkLst>
        </pc:spChg>
      </pc:sldChg>
      <pc:sldChg chg="modSp mod">
        <pc:chgData name="Adrien MARSALEIX" userId="4313c76f-60b7-4a17-9453-aa077539a612" providerId="ADAL" clId="{34721051-1A08-4F02-A5AF-AB803DCCD233}" dt="2023-09-28T14:58:09.595" v="620" actId="20577"/>
        <pc:sldMkLst>
          <pc:docMk/>
          <pc:sldMk cId="953509128" sldId="266"/>
        </pc:sldMkLst>
        <pc:spChg chg="mod">
          <ac:chgData name="Adrien MARSALEIX" userId="4313c76f-60b7-4a17-9453-aa077539a612" providerId="ADAL" clId="{34721051-1A08-4F02-A5AF-AB803DCCD233}" dt="2023-09-28T14:58:09.595" v="620" actId="20577"/>
          <ac:spMkLst>
            <pc:docMk/>
            <pc:sldMk cId="953509128" sldId="266"/>
            <ac:spMk id="11" creationId="{8310C35C-6C9E-DA66-FBEC-51F284FF169A}"/>
          </ac:spMkLst>
        </pc:spChg>
      </pc:sldChg>
      <pc:sldChg chg="addSp delSp modSp mod">
        <pc:chgData name="Adrien MARSALEIX" userId="4313c76f-60b7-4a17-9453-aa077539a612" providerId="ADAL" clId="{34721051-1A08-4F02-A5AF-AB803DCCD233}" dt="2023-09-28T16:05:28.203" v="1388" actId="6549"/>
        <pc:sldMkLst>
          <pc:docMk/>
          <pc:sldMk cId="2114808265" sldId="269"/>
        </pc:sldMkLst>
        <pc:spChg chg="mod">
          <ac:chgData name="Adrien MARSALEIX" userId="4313c76f-60b7-4a17-9453-aa077539a612" providerId="ADAL" clId="{34721051-1A08-4F02-A5AF-AB803DCCD233}" dt="2023-09-28T16:05:28.203" v="1388" actId="6549"/>
          <ac:spMkLst>
            <pc:docMk/>
            <pc:sldMk cId="2114808265" sldId="269"/>
            <ac:spMk id="2" creationId="{25CE39D2-5014-E425-E574-65AE84F40121}"/>
          </ac:spMkLst>
        </pc:spChg>
        <pc:picChg chg="add del">
          <ac:chgData name="Adrien MARSALEIX" userId="4313c76f-60b7-4a17-9453-aa077539a612" providerId="ADAL" clId="{34721051-1A08-4F02-A5AF-AB803DCCD233}" dt="2023-09-28T13:50:30.266" v="1" actId="22"/>
          <ac:picMkLst>
            <pc:docMk/>
            <pc:sldMk cId="2114808265" sldId="269"/>
            <ac:picMk id="4" creationId="{F33CA2D4-5A8F-52CC-80B8-20ED8DEAC4DF}"/>
          </ac:picMkLst>
        </pc:picChg>
      </pc:sldChg>
      <pc:sldChg chg="addSp modSp mod">
        <pc:chgData name="Adrien MARSALEIX" userId="4313c76f-60b7-4a17-9453-aa077539a612" providerId="ADAL" clId="{34721051-1A08-4F02-A5AF-AB803DCCD233}" dt="2023-09-29T07:29:06.984" v="1611" actId="1076"/>
        <pc:sldMkLst>
          <pc:docMk/>
          <pc:sldMk cId="1086224256" sldId="277"/>
        </pc:sldMkLst>
        <pc:spChg chg="mod">
          <ac:chgData name="Adrien MARSALEIX" userId="4313c76f-60b7-4a17-9453-aa077539a612" providerId="ADAL" clId="{34721051-1A08-4F02-A5AF-AB803DCCD233}" dt="2023-09-29T07:29:04.725" v="1610" actId="1076"/>
          <ac:spMkLst>
            <pc:docMk/>
            <pc:sldMk cId="1086224256" sldId="277"/>
            <ac:spMk id="4" creationId="{9A144909-DE2B-DCAF-8414-821DC6DE728A}"/>
          </ac:spMkLst>
        </pc:spChg>
        <pc:grpChg chg="add mod">
          <ac:chgData name="Adrien MARSALEIX" userId="4313c76f-60b7-4a17-9453-aa077539a612" providerId="ADAL" clId="{34721051-1A08-4F02-A5AF-AB803DCCD233}" dt="2023-09-29T07:29:04.725" v="1610" actId="1076"/>
          <ac:grpSpMkLst>
            <pc:docMk/>
            <pc:sldMk cId="1086224256" sldId="277"/>
            <ac:grpSpMk id="2" creationId="{8919E611-2F25-D5B0-502D-AB47C18DE9EC}"/>
          </ac:grpSpMkLst>
        </pc:grpChg>
        <pc:picChg chg="mod">
          <ac:chgData name="Adrien MARSALEIX" userId="4313c76f-60b7-4a17-9453-aa077539a612" providerId="ADAL" clId="{34721051-1A08-4F02-A5AF-AB803DCCD233}" dt="2023-09-29T07:29:04.725" v="1610" actId="1076"/>
          <ac:picMkLst>
            <pc:docMk/>
            <pc:sldMk cId="1086224256" sldId="277"/>
            <ac:picMk id="12" creationId="{6C39AC5A-74D9-59F9-30A5-7F6102163BF0}"/>
          </ac:picMkLst>
        </pc:picChg>
        <pc:picChg chg="mod">
          <ac:chgData name="Adrien MARSALEIX" userId="4313c76f-60b7-4a17-9453-aa077539a612" providerId="ADAL" clId="{34721051-1A08-4F02-A5AF-AB803DCCD233}" dt="2023-09-29T07:29:04.725" v="1610" actId="1076"/>
          <ac:picMkLst>
            <pc:docMk/>
            <pc:sldMk cId="1086224256" sldId="277"/>
            <ac:picMk id="13" creationId="{DD5200AF-A5DA-7ECC-54B9-086C82AB88CC}"/>
          </ac:picMkLst>
        </pc:picChg>
        <pc:picChg chg="mod">
          <ac:chgData name="Adrien MARSALEIX" userId="4313c76f-60b7-4a17-9453-aa077539a612" providerId="ADAL" clId="{34721051-1A08-4F02-A5AF-AB803DCCD233}" dt="2023-09-29T07:29:04.725" v="1610" actId="1076"/>
          <ac:picMkLst>
            <pc:docMk/>
            <pc:sldMk cId="1086224256" sldId="277"/>
            <ac:picMk id="15" creationId="{DEE695C9-8294-AE30-9D14-D6D8693B1EA0}"/>
          </ac:picMkLst>
        </pc:picChg>
        <pc:picChg chg="mod">
          <ac:chgData name="Adrien MARSALEIX" userId="4313c76f-60b7-4a17-9453-aa077539a612" providerId="ADAL" clId="{34721051-1A08-4F02-A5AF-AB803DCCD233}" dt="2023-09-29T07:29:06.984" v="1611" actId="1076"/>
          <ac:picMkLst>
            <pc:docMk/>
            <pc:sldMk cId="1086224256" sldId="277"/>
            <ac:picMk id="16" creationId="{5156A4AC-D62F-051F-FEBA-6C6622AEBBF9}"/>
          </ac:picMkLst>
        </pc:picChg>
        <pc:picChg chg="mod">
          <ac:chgData name="Adrien MARSALEIX" userId="4313c76f-60b7-4a17-9453-aa077539a612" providerId="ADAL" clId="{34721051-1A08-4F02-A5AF-AB803DCCD233}" dt="2023-09-29T07:29:04.725" v="1610" actId="1076"/>
          <ac:picMkLst>
            <pc:docMk/>
            <pc:sldMk cId="1086224256" sldId="277"/>
            <ac:picMk id="18" creationId="{3259ED70-C386-F4C2-8B79-BB1B9101CD4F}"/>
          </ac:picMkLst>
        </pc:picChg>
        <pc:picChg chg="mod">
          <ac:chgData name="Adrien MARSALEIX" userId="4313c76f-60b7-4a17-9453-aa077539a612" providerId="ADAL" clId="{34721051-1A08-4F02-A5AF-AB803DCCD233}" dt="2023-09-29T07:29:04.725" v="1610" actId="1076"/>
          <ac:picMkLst>
            <pc:docMk/>
            <pc:sldMk cId="1086224256" sldId="277"/>
            <ac:picMk id="20" creationId="{FE093B90-AA51-8FAE-8035-628E2D1E5E68}"/>
          </ac:picMkLst>
        </pc:picChg>
        <pc:picChg chg="mod">
          <ac:chgData name="Adrien MARSALEIX" userId="4313c76f-60b7-4a17-9453-aa077539a612" providerId="ADAL" clId="{34721051-1A08-4F02-A5AF-AB803DCCD233}" dt="2023-09-29T07:29:04.725" v="1610" actId="1076"/>
          <ac:picMkLst>
            <pc:docMk/>
            <pc:sldMk cId="1086224256" sldId="277"/>
            <ac:picMk id="22" creationId="{638B40D9-14F2-C0FA-FBC7-E3A44271C188}"/>
          </ac:picMkLst>
        </pc:picChg>
        <pc:picChg chg="mod">
          <ac:chgData name="Adrien MARSALEIX" userId="4313c76f-60b7-4a17-9453-aa077539a612" providerId="ADAL" clId="{34721051-1A08-4F02-A5AF-AB803DCCD233}" dt="2023-09-29T07:29:04.725" v="1610" actId="1076"/>
          <ac:picMkLst>
            <pc:docMk/>
            <pc:sldMk cId="1086224256" sldId="277"/>
            <ac:picMk id="26" creationId="{93608FAD-5FCC-B0CA-162F-C586EACAC363}"/>
          </ac:picMkLst>
        </pc:picChg>
      </pc:sldChg>
      <pc:sldChg chg="addSp delSp modSp mod">
        <pc:chgData name="Adrien MARSALEIX" userId="4313c76f-60b7-4a17-9453-aa077539a612" providerId="ADAL" clId="{34721051-1A08-4F02-A5AF-AB803DCCD233}" dt="2023-09-28T13:57:15.097" v="31" actId="1076"/>
        <pc:sldMkLst>
          <pc:docMk/>
          <pc:sldMk cId="437233771" sldId="278"/>
        </pc:sldMkLst>
        <pc:spChg chg="add mod">
          <ac:chgData name="Adrien MARSALEIX" userId="4313c76f-60b7-4a17-9453-aa077539a612" providerId="ADAL" clId="{34721051-1A08-4F02-A5AF-AB803DCCD233}" dt="2023-09-28T13:57:15.097" v="31" actId="1076"/>
          <ac:spMkLst>
            <pc:docMk/>
            <pc:sldMk cId="437233771" sldId="278"/>
            <ac:spMk id="2" creationId="{EB71B60F-9B44-EB18-1BF6-05C583E7D083}"/>
          </ac:spMkLst>
        </pc:spChg>
        <pc:spChg chg="del">
          <ac:chgData name="Adrien MARSALEIX" userId="4313c76f-60b7-4a17-9453-aa077539a612" providerId="ADAL" clId="{34721051-1A08-4F02-A5AF-AB803DCCD233}" dt="2023-09-28T13:56:40.226" v="27" actId="478"/>
          <ac:spMkLst>
            <pc:docMk/>
            <pc:sldMk cId="437233771" sldId="278"/>
            <ac:spMk id="3" creationId="{72ED5703-289A-6DC3-E81A-CEB6CBABFFBA}"/>
          </ac:spMkLst>
        </pc:spChg>
        <pc:spChg chg="add mod">
          <ac:chgData name="Adrien MARSALEIX" userId="4313c76f-60b7-4a17-9453-aa077539a612" providerId="ADAL" clId="{34721051-1A08-4F02-A5AF-AB803DCCD233}" dt="2023-09-28T13:56:57.930" v="29" actId="1076"/>
          <ac:spMkLst>
            <pc:docMk/>
            <pc:sldMk cId="437233771" sldId="278"/>
            <ac:spMk id="4" creationId="{1F4D0C72-D7C3-56AF-C74D-EBF8542A43C7}"/>
          </ac:spMkLst>
        </pc:spChg>
        <pc:spChg chg="add mod">
          <ac:chgData name="Adrien MARSALEIX" userId="4313c76f-60b7-4a17-9453-aa077539a612" providerId="ADAL" clId="{34721051-1A08-4F02-A5AF-AB803DCCD233}" dt="2023-09-28T13:56:57.930" v="29" actId="1076"/>
          <ac:spMkLst>
            <pc:docMk/>
            <pc:sldMk cId="437233771" sldId="278"/>
            <ac:spMk id="10" creationId="{CE7CE6CA-AC4F-43CB-996E-7BB705655CE7}"/>
          </ac:spMkLst>
        </pc:spChg>
        <pc:spChg chg="del mod">
          <ac:chgData name="Adrien MARSALEIX" userId="4313c76f-60b7-4a17-9453-aa077539a612" providerId="ADAL" clId="{34721051-1A08-4F02-A5AF-AB803DCCD233}" dt="2023-09-28T13:56:38.455" v="26" actId="478"/>
          <ac:spMkLst>
            <pc:docMk/>
            <pc:sldMk cId="437233771" sldId="278"/>
            <ac:spMk id="11" creationId="{EA42306C-6809-0636-9A9B-062A78A74FAA}"/>
          </ac:spMkLst>
        </pc:spChg>
        <pc:spChg chg="add mod">
          <ac:chgData name="Adrien MARSALEIX" userId="4313c76f-60b7-4a17-9453-aa077539a612" providerId="ADAL" clId="{34721051-1A08-4F02-A5AF-AB803DCCD233}" dt="2023-09-28T13:56:57.930" v="29" actId="1076"/>
          <ac:spMkLst>
            <pc:docMk/>
            <pc:sldMk cId="437233771" sldId="278"/>
            <ac:spMk id="12" creationId="{3E4CD56E-96EB-F787-37FE-BA1ACEEE54C8}"/>
          </ac:spMkLst>
        </pc:spChg>
        <pc:spChg chg="add mod">
          <ac:chgData name="Adrien MARSALEIX" userId="4313c76f-60b7-4a17-9453-aa077539a612" providerId="ADAL" clId="{34721051-1A08-4F02-A5AF-AB803DCCD233}" dt="2023-09-28T13:56:57.930" v="29" actId="1076"/>
          <ac:spMkLst>
            <pc:docMk/>
            <pc:sldMk cId="437233771" sldId="278"/>
            <ac:spMk id="13" creationId="{EA37102C-9C2C-241A-BDA7-54C7A8805F67}"/>
          </ac:spMkLst>
        </pc:spChg>
        <pc:spChg chg="add mod">
          <ac:chgData name="Adrien MARSALEIX" userId="4313c76f-60b7-4a17-9453-aa077539a612" providerId="ADAL" clId="{34721051-1A08-4F02-A5AF-AB803DCCD233}" dt="2023-09-28T13:56:57.930" v="29" actId="1076"/>
          <ac:spMkLst>
            <pc:docMk/>
            <pc:sldMk cId="437233771" sldId="278"/>
            <ac:spMk id="15" creationId="{EADB73AD-79F4-4DF8-B07D-10F83F1AFE33}"/>
          </ac:spMkLst>
        </pc:spChg>
        <pc:spChg chg="add mod">
          <ac:chgData name="Adrien MARSALEIX" userId="4313c76f-60b7-4a17-9453-aa077539a612" providerId="ADAL" clId="{34721051-1A08-4F02-A5AF-AB803DCCD233}" dt="2023-09-28T13:56:57.930" v="29" actId="1076"/>
          <ac:spMkLst>
            <pc:docMk/>
            <pc:sldMk cId="437233771" sldId="278"/>
            <ac:spMk id="16" creationId="{A982BB51-743A-DFC0-2FA0-22EBE9426812}"/>
          </ac:spMkLst>
        </pc:spChg>
        <pc:spChg chg="add mod">
          <ac:chgData name="Adrien MARSALEIX" userId="4313c76f-60b7-4a17-9453-aa077539a612" providerId="ADAL" clId="{34721051-1A08-4F02-A5AF-AB803DCCD233}" dt="2023-09-28T13:56:57.930" v="29" actId="1076"/>
          <ac:spMkLst>
            <pc:docMk/>
            <pc:sldMk cId="437233771" sldId="278"/>
            <ac:spMk id="17" creationId="{0CD087A1-1566-0E62-90EA-463B3C207301}"/>
          </ac:spMkLst>
        </pc:spChg>
      </pc:sldChg>
      <pc:sldChg chg="addSp delSp modSp mod ord">
        <pc:chgData name="Adrien MARSALEIX" userId="4313c76f-60b7-4a17-9453-aa077539a612" providerId="ADAL" clId="{34721051-1A08-4F02-A5AF-AB803DCCD233}" dt="2023-10-03T08:21:31.642" v="1696" actId="20577"/>
        <pc:sldMkLst>
          <pc:docMk/>
          <pc:sldMk cId="1813829180" sldId="279"/>
        </pc:sldMkLst>
        <pc:spChg chg="add mod">
          <ac:chgData name="Adrien MARSALEIX" userId="4313c76f-60b7-4a17-9453-aa077539a612" providerId="ADAL" clId="{34721051-1A08-4F02-A5AF-AB803DCCD233}" dt="2023-10-03T08:21:31.642" v="1696" actId="20577"/>
          <ac:spMkLst>
            <pc:docMk/>
            <pc:sldMk cId="1813829180" sldId="279"/>
            <ac:spMk id="2" creationId="{FB242C91-BBAF-5E02-47D7-411737E78EBE}"/>
          </ac:spMkLst>
        </pc:spChg>
        <pc:spChg chg="mod">
          <ac:chgData name="Adrien MARSALEIX" userId="4313c76f-60b7-4a17-9453-aa077539a612" providerId="ADAL" clId="{34721051-1A08-4F02-A5AF-AB803DCCD233}" dt="2023-09-28T14:21:51.637" v="312" actId="6549"/>
          <ac:spMkLst>
            <pc:docMk/>
            <pc:sldMk cId="1813829180" sldId="279"/>
            <ac:spMk id="3" creationId="{72ED5703-289A-6DC3-E81A-CEB6CBABFFBA}"/>
          </ac:spMkLst>
        </pc:spChg>
        <pc:spChg chg="add del mod">
          <ac:chgData name="Adrien MARSALEIX" userId="4313c76f-60b7-4a17-9453-aa077539a612" providerId="ADAL" clId="{34721051-1A08-4F02-A5AF-AB803DCCD233}" dt="2023-10-03T08:21:18.341" v="1693" actId="20577"/>
          <ac:spMkLst>
            <pc:docMk/>
            <pc:sldMk cId="1813829180" sldId="279"/>
            <ac:spMk id="11" creationId="{EA42306C-6809-0636-9A9B-062A78A74FAA}"/>
          </ac:spMkLst>
        </pc:spChg>
        <pc:picChg chg="del">
          <ac:chgData name="Adrien MARSALEIX" userId="4313c76f-60b7-4a17-9453-aa077539a612" providerId="ADAL" clId="{34721051-1A08-4F02-A5AF-AB803DCCD233}" dt="2023-09-28T14:16:01.992" v="220" actId="478"/>
          <ac:picMkLst>
            <pc:docMk/>
            <pc:sldMk cId="1813829180" sldId="279"/>
            <ac:picMk id="4" creationId="{AEE61C0F-1C3E-787E-7802-2580304E8747}"/>
          </ac:picMkLst>
        </pc:picChg>
      </pc:sldChg>
      <pc:sldChg chg="delSp modSp del mod">
        <pc:chgData name="Adrien MARSALEIX" userId="4313c76f-60b7-4a17-9453-aa077539a612" providerId="ADAL" clId="{34721051-1A08-4F02-A5AF-AB803DCCD233}" dt="2023-09-28T14:16:44.227" v="227" actId="47"/>
        <pc:sldMkLst>
          <pc:docMk/>
          <pc:sldMk cId="1541248367" sldId="280"/>
        </pc:sldMkLst>
        <pc:spChg chg="del mod">
          <ac:chgData name="Adrien MARSALEIX" userId="4313c76f-60b7-4a17-9453-aa077539a612" providerId="ADAL" clId="{34721051-1A08-4F02-A5AF-AB803DCCD233}" dt="2023-09-28T14:08:56.945" v="53" actId="478"/>
          <ac:spMkLst>
            <pc:docMk/>
            <pc:sldMk cId="1541248367" sldId="280"/>
            <ac:spMk id="3" creationId="{72ED5703-289A-6DC3-E81A-CEB6CBABFFBA}"/>
          </ac:spMkLst>
        </pc:spChg>
        <pc:spChg chg="del">
          <ac:chgData name="Adrien MARSALEIX" userId="4313c76f-60b7-4a17-9453-aa077539a612" providerId="ADAL" clId="{34721051-1A08-4F02-A5AF-AB803DCCD233}" dt="2023-09-28T14:08:58.465" v="54" actId="478"/>
          <ac:spMkLst>
            <pc:docMk/>
            <pc:sldMk cId="1541248367" sldId="280"/>
            <ac:spMk id="11" creationId="{EA42306C-6809-0636-9A9B-062A78A74FAA}"/>
          </ac:spMkLst>
        </pc:spChg>
      </pc:sldChg>
      <pc:sldChg chg="modSp mod">
        <pc:chgData name="Adrien MARSALEIX" userId="4313c76f-60b7-4a17-9453-aa077539a612" providerId="ADAL" clId="{34721051-1A08-4F02-A5AF-AB803DCCD233}" dt="2023-09-29T07:08:41.224" v="1605" actId="21"/>
        <pc:sldMkLst>
          <pc:docMk/>
          <pc:sldMk cId="3656099599" sldId="281"/>
        </pc:sldMkLst>
        <pc:spChg chg="mod">
          <ac:chgData name="Adrien MARSALEIX" userId="4313c76f-60b7-4a17-9453-aa077539a612" providerId="ADAL" clId="{34721051-1A08-4F02-A5AF-AB803DCCD233}" dt="2023-09-29T07:08:41.224" v="1605" actId="21"/>
          <ac:spMkLst>
            <pc:docMk/>
            <pc:sldMk cId="3656099599" sldId="281"/>
            <ac:spMk id="2" creationId="{E83A84AC-59E9-6974-DE70-658D0FA7141E}"/>
          </ac:spMkLst>
        </pc:spChg>
      </pc:sldChg>
      <pc:sldChg chg="ord">
        <pc:chgData name="Adrien MARSALEIX" userId="4313c76f-60b7-4a17-9453-aa077539a612" providerId="ADAL" clId="{34721051-1A08-4F02-A5AF-AB803DCCD233}" dt="2023-09-28T15:15:48.791" v="646"/>
        <pc:sldMkLst>
          <pc:docMk/>
          <pc:sldMk cId="3624972040" sldId="282"/>
        </pc:sldMkLst>
      </pc:sldChg>
      <pc:sldChg chg="addSp delSp modSp mod modAnim">
        <pc:chgData name="Adrien MARSALEIX" userId="4313c76f-60b7-4a17-9453-aa077539a612" providerId="ADAL" clId="{34721051-1A08-4F02-A5AF-AB803DCCD233}" dt="2023-10-03T09:23:31.451" v="1727" actId="6549"/>
        <pc:sldMkLst>
          <pc:docMk/>
          <pc:sldMk cId="1745351178" sldId="283"/>
        </pc:sldMkLst>
        <pc:spChg chg="mod">
          <ac:chgData name="Adrien MARSALEIX" userId="4313c76f-60b7-4a17-9453-aa077539a612" providerId="ADAL" clId="{34721051-1A08-4F02-A5AF-AB803DCCD233}" dt="2023-09-28T15:56:56.070" v="1186" actId="1076"/>
          <ac:spMkLst>
            <pc:docMk/>
            <pc:sldMk cId="1745351178" sldId="283"/>
            <ac:spMk id="3" creationId="{72ED5703-289A-6DC3-E81A-CEB6CBABFFBA}"/>
          </ac:spMkLst>
        </pc:spChg>
        <pc:spChg chg="add mod">
          <ac:chgData name="Adrien MARSALEIX" userId="4313c76f-60b7-4a17-9453-aa077539a612" providerId="ADAL" clId="{34721051-1A08-4F02-A5AF-AB803DCCD233}" dt="2023-10-03T09:23:31.451" v="1727" actId="6549"/>
          <ac:spMkLst>
            <pc:docMk/>
            <pc:sldMk cId="1745351178" sldId="283"/>
            <ac:spMk id="4" creationId="{81E14D22-3FA7-8632-D1A9-041E3C04A4EC}"/>
          </ac:spMkLst>
        </pc:spChg>
        <pc:graphicFrameChg chg="del">
          <ac:chgData name="Adrien MARSALEIX" userId="4313c76f-60b7-4a17-9453-aa077539a612" providerId="ADAL" clId="{34721051-1A08-4F02-A5AF-AB803DCCD233}" dt="2023-09-28T15:56:52.181" v="1185" actId="478"/>
          <ac:graphicFrameMkLst>
            <pc:docMk/>
            <pc:sldMk cId="1745351178" sldId="283"/>
            <ac:graphicFrameMk id="2" creationId="{9E2F2DE3-0BC4-A8BF-CF02-37D1BF495DE7}"/>
          </ac:graphicFrameMkLst>
        </pc:graphicFrameChg>
        <pc:picChg chg="add mod">
          <ac:chgData name="Adrien MARSALEIX" userId="4313c76f-60b7-4a17-9453-aa077539a612" providerId="ADAL" clId="{34721051-1A08-4F02-A5AF-AB803DCCD233}" dt="2023-10-03T09:21:02.174" v="1718" actId="1076"/>
          <ac:picMkLst>
            <pc:docMk/>
            <pc:sldMk cId="1745351178" sldId="283"/>
            <ac:picMk id="2" creationId="{5BEF99CB-9C85-32F8-DECF-4213EE2D7F71}"/>
          </ac:picMkLst>
        </pc:picChg>
        <pc:picChg chg="add mod">
          <ac:chgData name="Adrien MARSALEIX" userId="4313c76f-60b7-4a17-9453-aa077539a612" providerId="ADAL" clId="{34721051-1A08-4F02-A5AF-AB803DCCD233}" dt="2023-10-03T09:20:57.942" v="1717" actId="1076"/>
          <ac:picMkLst>
            <pc:docMk/>
            <pc:sldMk cId="1745351178" sldId="283"/>
            <ac:picMk id="10" creationId="{057A76A3-401E-7BA7-8D6C-3EB612A36BD4}"/>
          </ac:picMkLst>
        </pc:picChg>
        <pc:picChg chg="del">
          <ac:chgData name="Adrien MARSALEIX" userId="4313c76f-60b7-4a17-9453-aa077539a612" providerId="ADAL" clId="{34721051-1A08-4F02-A5AF-AB803DCCD233}" dt="2023-09-28T15:56:58.541" v="1189" actId="478"/>
          <ac:picMkLst>
            <pc:docMk/>
            <pc:sldMk cId="1745351178" sldId="283"/>
            <ac:picMk id="10" creationId="{0FF6DC58-8C50-B0FA-48C1-6CD62307EE75}"/>
          </ac:picMkLst>
        </pc:picChg>
        <pc:picChg chg="del">
          <ac:chgData name="Adrien MARSALEIX" userId="4313c76f-60b7-4a17-9453-aa077539a612" providerId="ADAL" clId="{34721051-1A08-4F02-A5AF-AB803DCCD233}" dt="2023-09-28T15:56:59.181" v="1190" actId="478"/>
          <ac:picMkLst>
            <pc:docMk/>
            <pc:sldMk cId="1745351178" sldId="283"/>
            <ac:picMk id="13" creationId="{A60DEA43-5136-63D9-8E6C-86BD74DEC090}"/>
          </ac:picMkLst>
        </pc:picChg>
        <pc:picChg chg="del">
          <ac:chgData name="Adrien MARSALEIX" userId="4313c76f-60b7-4a17-9453-aa077539a612" providerId="ADAL" clId="{34721051-1A08-4F02-A5AF-AB803DCCD233}" dt="2023-09-28T15:57:01.021" v="1193" actId="478"/>
          <ac:picMkLst>
            <pc:docMk/>
            <pc:sldMk cId="1745351178" sldId="283"/>
            <ac:picMk id="16" creationId="{14B6EAE8-1C97-7F73-2D67-9D86EE338E75}"/>
          </ac:picMkLst>
        </pc:picChg>
        <pc:picChg chg="del">
          <ac:chgData name="Adrien MARSALEIX" userId="4313c76f-60b7-4a17-9453-aa077539a612" providerId="ADAL" clId="{34721051-1A08-4F02-A5AF-AB803DCCD233}" dt="2023-09-28T15:57:00.428" v="1192" actId="478"/>
          <ac:picMkLst>
            <pc:docMk/>
            <pc:sldMk cId="1745351178" sldId="283"/>
            <ac:picMk id="18" creationId="{41DE5105-6AC9-1C64-FB2E-A3C3D130F7D6}"/>
          </ac:picMkLst>
        </pc:picChg>
        <pc:picChg chg="del">
          <ac:chgData name="Adrien MARSALEIX" userId="4313c76f-60b7-4a17-9453-aa077539a612" providerId="ADAL" clId="{34721051-1A08-4F02-A5AF-AB803DCCD233}" dt="2023-09-28T15:57:00.034" v="1191" actId="478"/>
          <ac:picMkLst>
            <pc:docMk/>
            <pc:sldMk cId="1745351178" sldId="283"/>
            <ac:picMk id="20" creationId="{A6602480-D52E-44AB-EF63-A02CA6F1855C}"/>
          </ac:picMkLst>
        </pc:picChg>
        <pc:picChg chg="del">
          <ac:chgData name="Adrien MARSALEIX" userId="4313c76f-60b7-4a17-9453-aa077539a612" providerId="ADAL" clId="{34721051-1A08-4F02-A5AF-AB803DCCD233}" dt="2023-09-28T15:56:57.980" v="1188" actId="478"/>
          <ac:picMkLst>
            <pc:docMk/>
            <pc:sldMk cId="1745351178" sldId="283"/>
            <ac:picMk id="22" creationId="{5748B4C6-0D48-9F3A-FDD5-C33A754B7494}"/>
          </ac:picMkLst>
        </pc:picChg>
        <pc:cxnChg chg="del">
          <ac:chgData name="Adrien MARSALEIX" userId="4313c76f-60b7-4a17-9453-aa077539a612" providerId="ADAL" clId="{34721051-1A08-4F02-A5AF-AB803DCCD233}" dt="2023-09-28T15:56:57.313" v="1187" actId="478"/>
          <ac:cxnSpMkLst>
            <pc:docMk/>
            <pc:sldMk cId="1745351178" sldId="283"/>
            <ac:cxnSpMk id="24" creationId="{99FF4579-C818-F124-79B5-F0ACD833A332}"/>
          </ac:cxnSpMkLst>
        </pc:cxnChg>
      </pc:sldChg>
      <pc:sldChg chg="del">
        <pc:chgData name="Adrien MARSALEIX" userId="4313c76f-60b7-4a17-9453-aa077539a612" providerId="ADAL" clId="{34721051-1A08-4F02-A5AF-AB803DCCD233}" dt="2023-09-28T14:16:46.766" v="228" actId="47"/>
        <pc:sldMkLst>
          <pc:docMk/>
          <pc:sldMk cId="3339618454" sldId="285"/>
        </pc:sldMkLst>
      </pc:sldChg>
      <pc:sldChg chg="addSp delSp modSp mod">
        <pc:chgData name="Adrien MARSALEIX" userId="4313c76f-60b7-4a17-9453-aa077539a612" providerId="ADAL" clId="{34721051-1A08-4F02-A5AF-AB803DCCD233}" dt="2023-09-28T14:18:33.033" v="239" actId="33524"/>
        <pc:sldMkLst>
          <pc:docMk/>
          <pc:sldMk cId="866235223" sldId="286"/>
        </pc:sldMkLst>
        <pc:spChg chg="del">
          <ac:chgData name="Adrien MARSALEIX" userId="4313c76f-60b7-4a17-9453-aa077539a612" providerId="ADAL" clId="{34721051-1A08-4F02-A5AF-AB803DCCD233}" dt="2023-09-28T13:58:12.978" v="32" actId="478"/>
          <ac:spMkLst>
            <pc:docMk/>
            <pc:sldMk cId="866235223" sldId="286"/>
            <ac:spMk id="2" creationId="{50DDCF7C-7790-1951-EDAB-2BF1FC7A47EC}"/>
          </ac:spMkLst>
        </pc:spChg>
        <pc:spChg chg="add mod">
          <ac:chgData name="Adrien MARSALEIX" userId="4313c76f-60b7-4a17-9453-aa077539a612" providerId="ADAL" clId="{34721051-1A08-4F02-A5AF-AB803DCCD233}" dt="2023-09-28T13:58:27.502" v="40" actId="1076"/>
          <ac:spMkLst>
            <pc:docMk/>
            <pc:sldMk cId="866235223" sldId="286"/>
            <ac:spMk id="4" creationId="{A11DF289-498D-EB6D-9B92-34E803691700}"/>
          </ac:spMkLst>
        </pc:spChg>
        <pc:spChg chg="add mod">
          <ac:chgData name="Adrien MARSALEIX" userId="4313c76f-60b7-4a17-9453-aa077539a612" providerId="ADAL" clId="{34721051-1A08-4F02-A5AF-AB803DCCD233}" dt="2023-09-28T14:18:33.033" v="239" actId="33524"/>
          <ac:spMkLst>
            <pc:docMk/>
            <pc:sldMk cId="866235223" sldId="286"/>
            <ac:spMk id="10" creationId="{44C08EAB-429B-AFBF-148B-FCDE8B1B5D0B}"/>
          </ac:spMkLst>
        </pc:spChg>
        <pc:spChg chg="add mod">
          <ac:chgData name="Adrien MARSALEIX" userId="4313c76f-60b7-4a17-9453-aa077539a612" providerId="ADAL" clId="{34721051-1A08-4F02-A5AF-AB803DCCD233}" dt="2023-09-28T13:58:27.502" v="40" actId="1076"/>
          <ac:spMkLst>
            <pc:docMk/>
            <pc:sldMk cId="866235223" sldId="286"/>
            <ac:spMk id="11" creationId="{C6D4D541-2E89-1DE9-AB5F-BBEEC36B04DF}"/>
          </ac:spMkLst>
        </pc:spChg>
        <pc:spChg chg="add mod">
          <ac:chgData name="Adrien MARSALEIX" userId="4313c76f-60b7-4a17-9453-aa077539a612" providerId="ADAL" clId="{34721051-1A08-4F02-A5AF-AB803DCCD233}" dt="2023-09-28T13:58:27.502" v="40" actId="1076"/>
          <ac:spMkLst>
            <pc:docMk/>
            <pc:sldMk cId="866235223" sldId="286"/>
            <ac:spMk id="12" creationId="{25919FD7-DAD7-E5DE-CAA4-F1562B12DE12}"/>
          </ac:spMkLst>
        </pc:spChg>
        <pc:spChg chg="add mod">
          <ac:chgData name="Adrien MARSALEIX" userId="4313c76f-60b7-4a17-9453-aa077539a612" providerId="ADAL" clId="{34721051-1A08-4F02-A5AF-AB803DCCD233}" dt="2023-09-28T13:58:27.502" v="40" actId="1076"/>
          <ac:spMkLst>
            <pc:docMk/>
            <pc:sldMk cId="866235223" sldId="286"/>
            <ac:spMk id="13" creationId="{B30D3206-27C7-40D0-56DF-553292D00018}"/>
          </ac:spMkLst>
        </pc:spChg>
        <pc:spChg chg="del">
          <ac:chgData name="Adrien MARSALEIX" userId="4313c76f-60b7-4a17-9453-aa077539a612" providerId="ADAL" clId="{34721051-1A08-4F02-A5AF-AB803DCCD233}" dt="2023-09-28T13:58:20.411" v="37" actId="478"/>
          <ac:spMkLst>
            <pc:docMk/>
            <pc:sldMk cId="866235223" sldId="286"/>
            <ac:spMk id="16" creationId="{D90D907C-E32C-23D9-8287-BC98F8496CB2}"/>
          </ac:spMkLst>
        </pc:spChg>
        <pc:spChg chg="add mod">
          <ac:chgData name="Adrien MARSALEIX" userId="4313c76f-60b7-4a17-9453-aa077539a612" providerId="ADAL" clId="{34721051-1A08-4F02-A5AF-AB803DCCD233}" dt="2023-09-28T13:58:27.502" v="40" actId="1076"/>
          <ac:spMkLst>
            <pc:docMk/>
            <pc:sldMk cId="866235223" sldId="286"/>
            <ac:spMk id="17" creationId="{15E3A8E3-C600-C5EC-8166-EDE3A4974C12}"/>
          </ac:spMkLst>
        </pc:spChg>
        <pc:spChg chg="del mod">
          <ac:chgData name="Adrien MARSALEIX" userId="4313c76f-60b7-4a17-9453-aa077539a612" providerId="ADAL" clId="{34721051-1A08-4F02-A5AF-AB803DCCD233}" dt="2023-09-28T13:58:17.834" v="36" actId="478"/>
          <ac:spMkLst>
            <pc:docMk/>
            <pc:sldMk cId="866235223" sldId="286"/>
            <ac:spMk id="19" creationId="{7A235C61-CA3F-C704-B45A-BAE28BA8487A}"/>
          </ac:spMkLst>
        </pc:spChg>
        <pc:spChg chg="add mod">
          <ac:chgData name="Adrien MARSALEIX" userId="4313c76f-60b7-4a17-9453-aa077539a612" providerId="ADAL" clId="{34721051-1A08-4F02-A5AF-AB803DCCD233}" dt="2023-09-28T13:58:34.397" v="41" actId="1076"/>
          <ac:spMkLst>
            <pc:docMk/>
            <pc:sldMk cId="866235223" sldId="286"/>
            <ac:spMk id="20" creationId="{5FD3033D-E273-8807-584B-EC53866D0A51}"/>
          </ac:spMkLst>
        </pc:spChg>
        <pc:graphicFrameChg chg="del">
          <ac:chgData name="Adrien MARSALEIX" userId="4313c76f-60b7-4a17-9453-aa077539a612" providerId="ADAL" clId="{34721051-1A08-4F02-A5AF-AB803DCCD233}" dt="2023-09-28T13:58:14.768" v="33" actId="478"/>
          <ac:graphicFrameMkLst>
            <pc:docMk/>
            <pc:sldMk cId="866235223" sldId="286"/>
            <ac:graphicFrameMk id="3" creationId="{DD82EF63-9631-570A-8453-46ED58DD57EF}"/>
          </ac:graphicFrameMkLst>
        </pc:graphicFrameChg>
        <pc:picChg chg="del">
          <ac:chgData name="Adrien MARSALEIX" userId="4313c76f-60b7-4a17-9453-aa077539a612" providerId="ADAL" clId="{34721051-1A08-4F02-A5AF-AB803DCCD233}" dt="2023-09-28T13:58:21.307" v="38" actId="478"/>
          <ac:picMkLst>
            <pc:docMk/>
            <pc:sldMk cId="866235223" sldId="286"/>
            <ac:picMk id="15" creationId="{4947D4E1-96C6-9F77-3476-60D36D4E2CE0}"/>
          </ac:picMkLst>
        </pc:picChg>
        <pc:picChg chg="del">
          <ac:chgData name="Adrien MARSALEIX" userId="4313c76f-60b7-4a17-9453-aa077539a612" providerId="ADAL" clId="{34721051-1A08-4F02-A5AF-AB803DCCD233}" dt="2023-09-28T13:58:15.926" v="34" actId="478"/>
          <ac:picMkLst>
            <pc:docMk/>
            <pc:sldMk cId="866235223" sldId="286"/>
            <ac:picMk id="18" creationId="{365D8E8C-2EE9-F4F8-72B8-B78EF805C6F4}"/>
          </ac:picMkLst>
        </pc:picChg>
      </pc:sldChg>
      <pc:sldChg chg="addSp delSp modSp mod">
        <pc:chgData name="Adrien MARSALEIX" userId="4313c76f-60b7-4a17-9453-aa077539a612" providerId="ADAL" clId="{34721051-1A08-4F02-A5AF-AB803DCCD233}" dt="2023-09-29T06:55:39.492" v="1466" actId="1076"/>
        <pc:sldMkLst>
          <pc:docMk/>
          <pc:sldMk cId="3395099297" sldId="289"/>
        </pc:sldMkLst>
        <pc:spChg chg="del">
          <ac:chgData name="Adrien MARSALEIX" userId="4313c76f-60b7-4a17-9453-aa077539a612" providerId="ADAL" clId="{34721051-1A08-4F02-A5AF-AB803DCCD233}" dt="2023-09-28T13:58:51.481" v="43" actId="478"/>
          <ac:spMkLst>
            <pc:docMk/>
            <pc:sldMk cId="3395099297" sldId="289"/>
            <ac:spMk id="3" creationId="{72ED5703-289A-6DC3-E81A-CEB6CBABFFBA}"/>
          </ac:spMkLst>
        </pc:spChg>
        <pc:spChg chg="add mod">
          <ac:chgData name="Adrien MARSALEIX" userId="4313c76f-60b7-4a17-9453-aa077539a612" providerId="ADAL" clId="{34721051-1A08-4F02-A5AF-AB803DCCD233}" dt="2023-09-29T06:55:35.415" v="1465" actId="1076"/>
          <ac:spMkLst>
            <pc:docMk/>
            <pc:sldMk cId="3395099297" sldId="289"/>
            <ac:spMk id="3" creationId="{D26FC5E9-C193-933A-CC3D-4DCD902F3858}"/>
          </ac:spMkLst>
        </pc:spChg>
        <pc:spChg chg="add del mod">
          <ac:chgData name="Adrien MARSALEIX" userId="4313c76f-60b7-4a17-9453-aa077539a612" providerId="ADAL" clId="{34721051-1A08-4F02-A5AF-AB803DCCD233}" dt="2023-09-28T14:04:57.768" v="45"/>
          <ac:spMkLst>
            <pc:docMk/>
            <pc:sldMk cId="3395099297" sldId="289"/>
            <ac:spMk id="4" creationId="{4E8D49DB-875D-D6AE-3A70-E4CE31247AA6}"/>
          </ac:spMkLst>
        </pc:spChg>
        <pc:spChg chg="add del mod">
          <ac:chgData name="Adrien MARSALEIX" userId="4313c76f-60b7-4a17-9453-aa077539a612" providerId="ADAL" clId="{34721051-1A08-4F02-A5AF-AB803DCCD233}" dt="2023-09-28T14:04:57.768" v="45"/>
          <ac:spMkLst>
            <pc:docMk/>
            <pc:sldMk cId="3395099297" sldId="289"/>
            <ac:spMk id="10" creationId="{5CACF2CA-EB13-9791-4AD9-8ADDF980EF42}"/>
          </ac:spMkLst>
        </pc:spChg>
        <pc:spChg chg="del">
          <ac:chgData name="Adrien MARSALEIX" userId="4313c76f-60b7-4a17-9453-aa077539a612" providerId="ADAL" clId="{34721051-1A08-4F02-A5AF-AB803DCCD233}" dt="2023-09-28T13:58:50.128" v="42" actId="478"/>
          <ac:spMkLst>
            <pc:docMk/>
            <pc:sldMk cId="3395099297" sldId="289"/>
            <ac:spMk id="11" creationId="{EA42306C-6809-0636-9A9B-062A78A74FAA}"/>
          </ac:spMkLst>
        </pc:spChg>
        <pc:spChg chg="add del mod">
          <ac:chgData name="Adrien MARSALEIX" userId="4313c76f-60b7-4a17-9453-aa077539a612" providerId="ADAL" clId="{34721051-1A08-4F02-A5AF-AB803DCCD233}" dt="2023-09-28T14:04:57.768" v="45"/>
          <ac:spMkLst>
            <pc:docMk/>
            <pc:sldMk cId="3395099297" sldId="289"/>
            <ac:spMk id="12" creationId="{6FE0FD08-762F-B795-CF80-BA614F21C5E9}"/>
          </ac:spMkLst>
        </pc:spChg>
        <pc:spChg chg="add del mod">
          <ac:chgData name="Adrien MARSALEIX" userId="4313c76f-60b7-4a17-9453-aa077539a612" providerId="ADAL" clId="{34721051-1A08-4F02-A5AF-AB803DCCD233}" dt="2023-09-28T14:04:57.768" v="45"/>
          <ac:spMkLst>
            <pc:docMk/>
            <pc:sldMk cId="3395099297" sldId="289"/>
            <ac:spMk id="16" creationId="{5C01716A-CE40-3F6A-7A9E-28351FFE3E66}"/>
          </ac:spMkLst>
        </pc:spChg>
        <pc:spChg chg="add del mod">
          <ac:chgData name="Adrien MARSALEIX" userId="4313c76f-60b7-4a17-9453-aa077539a612" providerId="ADAL" clId="{34721051-1A08-4F02-A5AF-AB803DCCD233}" dt="2023-09-28T14:04:57.768" v="45"/>
          <ac:spMkLst>
            <pc:docMk/>
            <pc:sldMk cId="3395099297" sldId="289"/>
            <ac:spMk id="20" creationId="{486CBA15-0802-A346-E141-C855DFCB0CC9}"/>
          </ac:spMkLst>
        </pc:spChg>
        <pc:spChg chg="add del mod">
          <ac:chgData name="Adrien MARSALEIX" userId="4313c76f-60b7-4a17-9453-aa077539a612" providerId="ADAL" clId="{34721051-1A08-4F02-A5AF-AB803DCCD233}" dt="2023-09-28T14:04:57.768" v="45"/>
          <ac:spMkLst>
            <pc:docMk/>
            <pc:sldMk cId="3395099297" sldId="289"/>
            <ac:spMk id="21" creationId="{26D59475-B951-FBFC-5667-2F50F40627FA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24" creationId="{6289A4B0-8E41-F622-BFB3-75D2523DCECE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26" creationId="{7EBC077C-F22E-AF33-9AEE-B018575C1D79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27" creationId="{0EDFF971-BEB6-E112-1AA3-42DBDC45AA29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28" creationId="{E3B6BE64-0B25-0E9F-B78F-FECB981F0B6E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29" creationId="{F348397E-C9A2-2785-1509-3B802DC73B76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30" creationId="{7700BB72-1756-3280-D249-E3D68FE3705F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33" creationId="{EA1063DA-5652-C794-4893-D913956C7A62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34" creationId="{852DF19D-405E-7921-E733-243AA21B43E8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35" creationId="{A1066E93-24D9-AAAC-1592-DB79D4364B2D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39" creationId="{8B260D0C-29C1-8977-C72D-05C46A27B7E9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40" creationId="{3B0771A2-79ED-B710-3042-587EA96F3871}"/>
          </ac:spMkLst>
        </pc:spChg>
        <pc:spChg chg="add del mod">
          <ac:chgData name="Adrien MARSALEIX" userId="4313c76f-60b7-4a17-9453-aa077539a612" providerId="ADAL" clId="{34721051-1A08-4F02-A5AF-AB803DCCD233}" dt="2023-09-28T14:05:13.181" v="47"/>
          <ac:spMkLst>
            <pc:docMk/>
            <pc:sldMk cId="3395099297" sldId="289"/>
            <ac:spMk id="41" creationId="{5586757B-818C-73BA-6800-01C88ED9FAD3}"/>
          </ac:spMkLst>
        </pc:spChg>
        <pc:spChg chg="add mod">
          <ac:chgData name="Adrien MARSALEIX" userId="4313c76f-60b7-4a17-9453-aa077539a612" providerId="ADAL" clId="{34721051-1A08-4F02-A5AF-AB803DCCD233}" dt="2023-09-28T14:05:29.312" v="50" actId="1076"/>
          <ac:spMkLst>
            <pc:docMk/>
            <pc:sldMk cId="3395099297" sldId="289"/>
            <ac:spMk id="44" creationId="{EEC2103C-B806-4225-3251-A97828ACC20F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46" creationId="{5C13FFA8-D52E-8839-4098-E0B90FF2A89B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47" creationId="{AC545AB3-5330-A1C1-3592-785EC59E8147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48" creationId="{A61A4E8B-CEF3-C072-5A59-FF3F2CB6DF4A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49" creationId="{C311FA74-1924-7AB7-006A-21B2B03AD326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50" creationId="{6795C399-6DC9-3FF4-4418-5779A9E24C4D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53" creationId="{11CA55BE-E0AA-C581-3C8D-7F4B8DC936C8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54" creationId="{6A18F4B1-040F-FC71-A879-D5199325C867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55" creationId="{CA59B37C-7C0C-EDDF-5642-127130A1EDC4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59" creationId="{0E96C41B-557B-7CD7-C87E-458EB836414C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60" creationId="{389CFA97-756F-605E-95F0-BACB71553F27}"/>
          </ac:spMkLst>
        </pc:spChg>
        <pc:spChg chg="add mod">
          <ac:chgData name="Adrien MARSALEIX" userId="4313c76f-60b7-4a17-9453-aa077539a612" providerId="ADAL" clId="{34721051-1A08-4F02-A5AF-AB803DCCD233}" dt="2023-09-28T14:05:25.151" v="49" actId="1076"/>
          <ac:spMkLst>
            <pc:docMk/>
            <pc:sldMk cId="3395099297" sldId="289"/>
            <ac:spMk id="61" creationId="{8D466F4A-1C32-1E02-0576-2E8A26AEF03B}"/>
          </ac:spMkLst>
        </pc:spChg>
        <pc:picChg chg="add del mod">
          <ac:chgData name="Adrien MARSALEIX" userId="4313c76f-60b7-4a17-9453-aa077539a612" providerId="ADAL" clId="{34721051-1A08-4F02-A5AF-AB803DCCD233}" dt="2023-09-28T14:05:13.181" v="47"/>
          <ac:picMkLst>
            <pc:docMk/>
            <pc:sldMk cId="3395099297" sldId="289"/>
            <ac:picMk id="23" creationId="{DD09A947-D807-CD94-106B-8E123C203954}"/>
          </ac:picMkLst>
        </pc:picChg>
        <pc:picChg chg="add del mod">
          <ac:chgData name="Adrien MARSALEIX" userId="4313c76f-60b7-4a17-9453-aa077539a612" providerId="ADAL" clId="{34721051-1A08-4F02-A5AF-AB803DCCD233}" dt="2023-09-28T14:05:31.980" v="51" actId="478"/>
          <ac:picMkLst>
            <pc:docMk/>
            <pc:sldMk cId="3395099297" sldId="289"/>
            <ac:picMk id="43" creationId="{F0C5968B-1D62-B550-BF08-06332C5521DB}"/>
          </ac:picMkLst>
        </pc:picChg>
        <pc:cxnChg chg="add del mod">
          <ac:chgData name="Adrien MARSALEIX" userId="4313c76f-60b7-4a17-9453-aa077539a612" providerId="ADAL" clId="{34721051-1A08-4F02-A5AF-AB803DCCD233}" dt="2023-09-28T14:04:57.768" v="45"/>
          <ac:cxnSpMkLst>
            <pc:docMk/>
            <pc:sldMk cId="3395099297" sldId="289"/>
            <ac:cxnSpMk id="2" creationId="{714CD25C-9529-1B71-D2FF-C4A7595C8423}"/>
          </ac:cxnSpMkLst>
        </pc:cxnChg>
        <pc:cxnChg chg="add mod">
          <ac:chgData name="Adrien MARSALEIX" userId="4313c76f-60b7-4a17-9453-aa077539a612" providerId="ADAL" clId="{34721051-1A08-4F02-A5AF-AB803DCCD233}" dt="2023-09-29T06:55:39.492" v="1466" actId="1076"/>
          <ac:cxnSpMkLst>
            <pc:docMk/>
            <pc:sldMk cId="3395099297" sldId="289"/>
            <ac:cxnSpMk id="2" creationId="{DDEE3FBE-8310-EA37-0A44-161D95D691B0}"/>
          </ac:cxnSpMkLst>
        </pc:cxnChg>
        <pc:cxnChg chg="add del mod">
          <ac:chgData name="Adrien MARSALEIX" userId="4313c76f-60b7-4a17-9453-aa077539a612" providerId="ADAL" clId="{34721051-1A08-4F02-A5AF-AB803DCCD233}" dt="2023-09-28T14:04:57.768" v="45"/>
          <ac:cxnSpMkLst>
            <pc:docMk/>
            <pc:sldMk cId="3395099297" sldId="289"/>
            <ac:cxnSpMk id="13" creationId="{3E841FBB-D61E-B41A-0590-ABAD63D81703}"/>
          </ac:cxnSpMkLst>
        </pc:cxnChg>
        <pc:cxnChg chg="add del mod">
          <ac:chgData name="Adrien MARSALEIX" userId="4313c76f-60b7-4a17-9453-aa077539a612" providerId="ADAL" clId="{34721051-1A08-4F02-A5AF-AB803DCCD233}" dt="2023-09-28T14:04:57.768" v="45"/>
          <ac:cxnSpMkLst>
            <pc:docMk/>
            <pc:sldMk cId="3395099297" sldId="289"/>
            <ac:cxnSpMk id="15" creationId="{9B8C2A1C-AC71-8746-578E-82B1F3CB8A35}"/>
          </ac:cxnSpMkLst>
        </pc:cxnChg>
        <pc:cxnChg chg="add del mod">
          <ac:chgData name="Adrien MARSALEIX" userId="4313c76f-60b7-4a17-9453-aa077539a612" providerId="ADAL" clId="{34721051-1A08-4F02-A5AF-AB803DCCD233}" dt="2023-09-28T14:04:57.768" v="45"/>
          <ac:cxnSpMkLst>
            <pc:docMk/>
            <pc:sldMk cId="3395099297" sldId="289"/>
            <ac:cxnSpMk id="17" creationId="{E786235F-5B8D-E581-4C89-9E34457F87E9}"/>
          </ac:cxnSpMkLst>
        </pc:cxnChg>
        <pc:cxnChg chg="add del mod">
          <ac:chgData name="Adrien MARSALEIX" userId="4313c76f-60b7-4a17-9453-aa077539a612" providerId="ADAL" clId="{34721051-1A08-4F02-A5AF-AB803DCCD233}" dt="2023-09-28T14:04:57.768" v="45"/>
          <ac:cxnSpMkLst>
            <pc:docMk/>
            <pc:sldMk cId="3395099297" sldId="289"/>
            <ac:cxnSpMk id="18" creationId="{D4F3DC4F-925D-FD54-1750-C5D1FE2BB765}"/>
          </ac:cxnSpMkLst>
        </pc:cxnChg>
        <pc:cxnChg chg="add del mod">
          <ac:chgData name="Adrien MARSALEIX" userId="4313c76f-60b7-4a17-9453-aa077539a612" providerId="ADAL" clId="{34721051-1A08-4F02-A5AF-AB803DCCD233}" dt="2023-09-28T14:04:57.768" v="45"/>
          <ac:cxnSpMkLst>
            <pc:docMk/>
            <pc:sldMk cId="3395099297" sldId="289"/>
            <ac:cxnSpMk id="19" creationId="{A82BEDC3-1621-BB24-8EB6-7D416372A0C4}"/>
          </ac:cxnSpMkLst>
        </pc:cxnChg>
        <pc:cxnChg chg="add del mod">
          <ac:chgData name="Adrien MARSALEIX" userId="4313c76f-60b7-4a17-9453-aa077539a612" providerId="ADAL" clId="{34721051-1A08-4F02-A5AF-AB803DCCD233}" dt="2023-09-28T14:04:57.768" v="45"/>
          <ac:cxnSpMkLst>
            <pc:docMk/>
            <pc:sldMk cId="3395099297" sldId="289"/>
            <ac:cxnSpMk id="22" creationId="{B0ECBFB7-E039-4F23-C10D-86EA2A59BC09}"/>
          </ac:cxnSpMkLst>
        </pc:cxnChg>
        <pc:cxnChg chg="add del mod">
          <ac:chgData name="Adrien MARSALEIX" userId="4313c76f-60b7-4a17-9453-aa077539a612" providerId="ADAL" clId="{34721051-1A08-4F02-A5AF-AB803DCCD233}" dt="2023-09-28T14:05:13.181" v="47"/>
          <ac:cxnSpMkLst>
            <pc:docMk/>
            <pc:sldMk cId="3395099297" sldId="289"/>
            <ac:cxnSpMk id="25" creationId="{7A6C3691-4114-17C7-5B7C-33D4D5E2185D}"/>
          </ac:cxnSpMkLst>
        </pc:cxnChg>
        <pc:cxnChg chg="add del mod">
          <ac:chgData name="Adrien MARSALEIX" userId="4313c76f-60b7-4a17-9453-aa077539a612" providerId="ADAL" clId="{34721051-1A08-4F02-A5AF-AB803DCCD233}" dt="2023-09-28T14:05:13.181" v="47"/>
          <ac:cxnSpMkLst>
            <pc:docMk/>
            <pc:sldMk cId="3395099297" sldId="289"/>
            <ac:cxnSpMk id="31" creationId="{18B06BD3-8AE6-264F-E242-D974BF5FCB20}"/>
          </ac:cxnSpMkLst>
        </pc:cxnChg>
        <pc:cxnChg chg="add del mod">
          <ac:chgData name="Adrien MARSALEIX" userId="4313c76f-60b7-4a17-9453-aa077539a612" providerId="ADAL" clId="{34721051-1A08-4F02-A5AF-AB803DCCD233}" dt="2023-09-28T14:05:13.181" v="47"/>
          <ac:cxnSpMkLst>
            <pc:docMk/>
            <pc:sldMk cId="3395099297" sldId="289"/>
            <ac:cxnSpMk id="32" creationId="{4FB0045B-A192-BF40-A5B8-2133EDAF2BF8}"/>
          </ac:cxnSpMkLst>
        </pc:cxnChg>
        <pc:cxnChg chg="add del mod">
          <ac:chgData name="Adrien MARSALEIX" userId="4313c76f-60b7-4a17-9453-aa077539a612" providerId="ADAL" clId="{34721051-1A08-4F02-A5AF-AB803DCCD233}" dt="2023-09-28T14:05:13.181" v="47"/>
          <ac:cxnSpMkLst>
            <pc:docMk/>
            <pc:sldMk cId="3395099297" sldId="289"/>
            <ac:cxnSpMk id="36" creationId="{755C2970-3295-A9B6-F35F-8BECA71FDB7A}"/>
          </ac:cxnSpMkLst>
        </pc:cxnChg>
        <pc:cxnChg chg="add del mod">
          <ac:chgData name="Adrien MARSALEIX" userId="4313c76f-60b7-4a17-9453-aa077539a612" providerId="ADAL" clId="{34721051-1A08-4F02-A5AF-AB803DCCD233}" dt="2023-09-28T14:05:13.181" v="47"/>
          <ac:cxnSpMkLst>
            <pc:docMk/>
            <pc:sldMk cId="3395099297" sldId="289"/>
            <ac:cxnSpMk id="37" creationId="{59D70142-A118-7A33-44C4-4CCA445FF6C4}"/>
          </ac:cxnSpMkLst>
        </pc:cxnChg>
        <pc:cxnChg chg="add del mod">
          <ac:chgData name="Adrien MARSALEIX" userId="4313c76f-60b7-4a17-9453-aa077539a612" providerId="ADAL" clId="{34721051-1A08-4F02-A5AF-AB803DCCD233}" dt="2023-09-28T14:05:13.181" v="47"/>
          <ac:cxnSpMkLst>
            <pc:docMk/>
            <pc:sldMk cId="3395099297" sldId="289"/>
            <ac:cxnSpMk id="38" creationId="{71947ADF-69A8-DFF1-64FF-7E2F617B0132}"/>
          </ac:cxnSpMkLst>
        </pc:cxnChg>
        <pc:cxnChg chg="add del mod">
          <ac:chgData name="Adrien MARSALEIX" userId="4313c76f-60b7-4a17-9453-aa077539a612" providerId="ADAL" clId="{34721051-1A08-4F02-A5AF-AB803DCCD233}" dt="2023-09-28T14:05:13.181" v="47"/>
          <ac:cxnSpMkLst>
            <pc:docMk/>
            <pc:sldMk cId="3395099297" sldId="289"/>
            <ac:cxnSpMk id="42" creationId="{315FF45D-F03E-C781-0A6C-3ABC99CC0414}"/>
          </ac:cxnSpMkLst>
        </pc:cxnChg>
        <pc:cxnChg chg="add mod">
          <ac:chgData name="Adrien MARSALEIX" userId="4313c76f-60b7-4a17-9453-aa077539a612" providerId="ADAL" clId="{34721051-1A08-4F02-A5AF-AB803DCCD233}" dt="2023-09-28T14:05:25.151" v="49" actId="1076"/>
          <ac:cxnSpMkLst>
            <pc:docMk/>
            <pc:sldMk cId="3395099297" sldId="289"/>
            <ac:cxnSpMk id="45" creationId="{7FDE5D94-FBB0-5F3B-E8D4-56B96F9F0988}"/>
          </ac:cxnSpMkLst>
        </pc:cxnChg>
        <pc:cxnChg chg="add mod">
          <ac:chgData name="Adrien MARSALEIX" userId="4313c76f-60b7-4a17-9453-aa077539a612" providerId="ADAL" clId="{34721051-1A08-4F02-A5AF-AB803DCCD233}" dt="2023-09-28T14:05:25.151" v="49" actId="1076"/>
          <ac:cxnSpMkLst>
            <pc:docMk/>
            <pc:sldMk cId="3395099297" sldId="289"/>
            <ac:cxnSpMk id="51" creationId="{36AA3086-9D86-2CE6-358D-2A5CC2FE89CE}"/>
          </ac:cxnSpMkLst>
        </pc:cxnChg>
        <pc:cxnChg chg="add mod">
          <ac:chgData name="Adrien MARSALEIX" userId="4313c76f-60b7-4a17-9453-aa077539a612" providerId="ADAL" clId="{34721051-1A08-4F02-A5AF-AB803DCCD233}" dt="2023-09-28T14:05:25.151" v="49" actId="1076"/>
          <ac:cxnSpMkLst>
            <pc:docMk/>
            <pc:sldMk cId="3395099297" sldId="289"/>
            <ac:cxnSpMk id="52" creationId="{BAB8CB64-B38E-F649-5F06-988885FBFC83}"/>
          </ac:cxnSpMkLst>
        </pc:cxnChg>
        <pc:cxnChg chg="add mod">
          <ac:chgData name="Adrien MARSALEIX" userId="4313c76f-60b7-4a17-9453-aa077539a612" providerId="ADAL" clId="{34721051-1A08-4F02-A5AF-AB803DCCD233}" dt="2023-09-28T14:05:25.151" v="49" actId="1076"/>
          <ac:cxnSpMkLst>
            <pc:docMk/>
            <pc:sldMk cId="3395099297" sldId="289"/>
            <ac:cxnSpMk id="56" creationId="{BBB405E2-86C6-F6DF-F12A-73D86FE06FC4}"/>
          </ac:cxnSpMkLst>
        </pc:cxnChg>
        <pc:cxnChg chg="add mod">
          <ac:chgData name="Adrien MARSALEIX" userId="4313c76f-60b7-4a17-9453-aa077539a612" providerId="ADAL" clId="{34721051-1A08-4F02-A5AF-AB803DCCD233}" dt="2023-09-28T14:05:25.151" v="49" actId="1076"/>
          <ac:cxnSpMkLst>
            <pc:docMk/>
            <pc:sldMk cId="3395099297" sldId="289"/>
            <ac:cxnSpMk id="57" creationId="{00954E46-1373-D289-8D12-47D9EA2D7DF5}"/>
          </ac:cxnSpMkLst>
        </pc:cxnChg>
        <pc:cxnChg chg="add mod">
          <ac:chgData name="Adrien MARSALEIX" userId="4313c76f-60b7-4a17-9453-aa077539a612" providerId="ADAL" clId="{34721051-1A08-4F02-A5AF-AB803DCCD233}" dt="2023-09-28T14:05:25.151" v="49" actId="1076"/>
          <ac:cxnSpMkLst>
            <pc:docMk/>
            <pc:sldMk cId="3395099297" sldId="289"/>
            <ac:cxnSpMk id="58" creationId="{36831382-57C6-9290-099C-D2DD1D5F2093}"/>
          </ac:cxnSpMkLst>
        </pc:cxnChg>
        <pc:cxnChg chg="add mod">
          <ac:chgData name="Adrien MARSALEIX" userId="4313c76f-60b7-4a17-9453-aa077539a612" providerId="ADAL" clId="{34721051-1A08-4F02-A5AF-AB803DCCD233}" dt="2023-09-28T14:05:25.151" v="49" actId="1076"/>
          <ac:cxnSpMkLst>
            <pc:docMk/>
            <pc:sldMk cId="3395099297" sldId="289"/>
            <ac:cxnSpMk id="62" creationId="{72973F35-2601-BEB1-5DA1-BB9FEA48ECEC}"/>
          </ac:cxnSpMkLst>
        </pc:cxnChg>
      </pc:sldChg>
      <pc:sldChg chg="addSp delSp modSp mod">
        <pc:chgData name="Adrien MARSALEIX" userId="4313c76f-60b7-4a17-9453-aa077539a612" providerId="ADAL" clId="{34721051-1A08-4F02-A5AF-AB803DCCD233}" dt="2023-09-28T16:00:28.114" v="1320" actId="1076"/>
        <pc:sldMkLst>
          <pc:docMk/>
          <pc:sldMk cId="3736534916" sldId="290"/>
        </pc:sldMkLst>
        <pc:spChg chg="mod">
          <ac:chgData name="Adrien MARSALEIX" userId="4313c76f-60b7-4a17-9453-aa077539a612" providerId="ADAL" clId="{34721051-1A08-4F02-A5AF-AB803DCCD233}" dt="2023-09-28T16:00:28.114" v="1320" actId="1076"/>
          <ac:spMkLst>
            <pc:docMk/>
            <pc:sldMk cId="3736534916" sldId="290"/>
            <ac:spMk id="2" creationId="{E83A84AC-59E9-6974-DE70-658D0FA7141E}"/>
          </ac:spMkLst>
        </pc:spChg>
        <pc:spChg chg="mod">
          <ac:chgData name="Adrien MARSALEIX" userId="4313c76f-60b7-4a17-9453-aa077539a612" providerId="ADAL" clId="{34721051-1A08-4F02-A5AF-AB803DCCD233}" dt="2023-09-28T15:01:44.210" v="643" actId="1076"/>
          <ac:spMkLst>
            <pc:docMk/>
            <pc:sldMk cId="3736534916" sldId="290"/>
            <ac:spMk id="3" creationId="{72ED5703-289A-6DC3-E81A-CEB6CBABFFBA}"/>
          </ac:spMkLst>
        </pc:spChg>
        <pc:spChg chg="add del mod">
          <ac:chgData name="Adrien MARSALEIX" userId="4313c76f-60b7-4a17-9453-aa077539a612" providerId="ADAL" clId="{34721051-1A08-4F02-A5AF-AB803DCCD233}" dt="2023-09-28T15:16:39.790" v="679" actId="21"/>
          <ac:spMkLst>
            <pc:docMk/>
            <pc:sldMk cId="3736534916" sldId="290"/>
            <ac:spMk id="4" creationId="{B74C95BF-4BDF-EEFD-AA46-643B911E7B6B}"/>
          </ac:spMkLst>
        </pc:spChg>
        <pc:spChg chg="add del mod">
          <ac:chgData name="Adrien MARSALEIX" userId="4313c76f-60b7-4a17-9453-aa077539a612" providerId="ADAL" clId="{34721051-1A08-4F02-A5AF-AB803DCCD233}" dt="2023-09-28T15:16:39.790" v="679" actId="21"/>
          <ac:spMkLst>
            <pc:docMk/>
            <pc:sldMk cId="3736534916" sldId="290"/>
            <ac:spMk id="10" creationId="{F4DA7D57-594E-8A3D-747F-9062E8F51202}"/>
          </ac:spMkLst>
        </pc:spChg>
      </pc:sldChg>
      <pc:sldChg chg="addSp delSp modSp add mod">
        <pc:chgData name="Adrien MARSALEIX" userId="4313c76f-60b7-4a17-9453-aa077539a612" providerId="ADAL" clId="{34721051-1A08-4F02-A5AF-AB803DCCD233}" dt="2023-09-28T14:17:59.723" v="238" actId="1076"/>
        <pc:sldMkLst>
          <pc:docMk/>
          <pc:sldMk cId="312046401" sldId="292"/>
        </pc:sldMkLst>
        <pc:spChg chg="del">
          <ac:chgData name="Adrien MARSALEIX" userId="4313c76f-60b7-4a17-9453-aa077539a612" providerId="ADAL" clId="{34721051-1A08-4F02-A5AF-AB803DCCD233}" dt="2023-09-28T14:17:44.823" v="234" actId="478"/>
          <ac:spMkLst>
            <pc:docMk/>
            <pc:sldMk cId="312046401" sldId="292"/>
            <ac:spMk id="2" creationId="{E83A84AC-59E9-6974-DE70-658D0FA7141E}"/>
          </ac:spMkLst>
        </pc:spChg>
        <pc:spChg chg="del">
          <ac:chgData name="Adrien MARSALEIX" userId="4313c76f-60b7-4a17-9453-aa077539a612" providerId="ADAL" clId="{34721051-1A08-4F02-A5AF-AB803DCCD233}" dt="2023-09-28T14:17:41.855" v="233" actId="478"/>
          <ac:spMkLst>
            <pc:docMk/>
            <pc:sldMk cId="312046401" sldId="292"/>
            <ac:spMk id="3" creationId="{72ED5703-289A-6DC3-E81A-CEB6CBABFFBA}"/>
          </ac:spMkLst>
        </pc:spChg>
        <pc:picChg chg="add mod">
          <ac:chgData name="Adrien MARSALEIX" userId="4313c76f-60b7-4a17-9453-aa077539a612" providerId="ADAL" clId="{34721051-1A08-4F02-A5AF-AB803DCCD233}" dt="2023-09-28T14:17:59.723" v="238" actId="1076"/>
          <ac:picMkLst>
            <pc:docMk/>
            <pc:sldMk cId="312046401" sldId="292"/>
            <ac:picMk id="4" creationId="{82272181-5D34-81C3-883D-7EE66EB4D94A}"/>
          </ac:picMkLst>
        </pc:picChg>
      </pc:sldChg>
      <pc:sldChg chg="addSp delSp modSp add mod">
        <pc:chgData name="Adrien MARSALEIX" userId="4313c76f-60b7-4a17-9453-aa077539a612" providerId="ADAL" clId="{34721051-1A08-4F02-A5AF-AB803DCCD233}" dt="2023-09-28T16:04:32.342" v="1381" actId="207"/>
        <pc:sldMkLst>
          <pc:docMk/>
          <pc:sldMk cId="2031448825" sldId="293"/>
        </pc:sldMkLst>
        <pc:spChg chg="del">
          <ac:chgData name="Adrien MARSALEIX" userId="4313c76f-60b7-4a17-9453-aa077539a612" providerId="ADAL" clId="{34721051-1A08-4F02-A5AF-AB803DCCD233}" dt="2023-09-28T14:22:13.808" v="327" actId="478"/>
          <ac:spMkLst>
            <pc:docMk/>
            <pc:sldMk cId="2031448825" sldId="293"/>
            <ac:spMk id="2" creationId="{FB242C91-BBAF-5E02-47D7-411737E78EBE}"/>
          </ac:spMkLst>
        </pc:spChg>
        <pc:spChg chg="del mod">
          <ac:chgData name="Adrien MARSALEIX" userId="4313c76f-60b7-4a17-9453-aa077539a612" providerId="ADAL" clId="{34721051-1A08-4F02-A5AF-AB803DCCD233}" dt="2023-09-28T15:16:52.834" v="681" actId="478"/>
          <ac:spMkLst>
            <pc:docMk/>
            <pc:sldMk cId="2031448825" sldId="293"/>
            <ac:spMk id="3" creationId="{72ED5703-289A-6DC3-E81A-CEB6CBABFFBA}"/>
          </ac:spMkLst>
        </pc:spChg>
        <pc:spChg chg="add mod">
          <ac:chgData name="Adrien MARSALEIX" userId="4313c76f-60b7-4a17-9453-aa077539a612" providerId="ADAL" clId="{34721051-1A08-4F02-A5AF-AB803DCCD233}" dt="2023-09-28T16:00:56.331" v="1336" actId="20577"/>
          <ac:spMkLst>
            <pc:docMk/>
            <pc:sldMk cId="2031448825" sldId="293"/>
            <ac:spMk id="4" creationId="{BDCF617C-1355-0A1D-FCFA-B02A6DC36056}"/>
          </ac:spMkLst>
        </pc:spChg>
        <pc:spChg chg="add del mod">
          <ac:chgData name="Adrien MARSALEIX" userId="4313c76f-60b7-4a17-9453-aa077539a612" providerId="ADAL" clId="{34721051-1A08-4F02-A5AF-AB803DCCD233}" dt="2023-09-28T16:01:03.731" v="1337" actId="478"/>
          <ac:spMkLst>
            <pc:docMk/>
            <pc:sldMk cId="2031448825" sldId="293"/>
            <ac:spMk id="10" creationId="{14EC9E3C-FCFD-4AB5-D2AE-4ED9A6CAB064}"/>
          </ac:spMkLst>
        </pc:spChg>
        <pc:spChg chg="del">
          <ac:chgData name="Adrien MARSALEIX" userId="4313c76f-60b7-4a17-9453-aa077539a612" providerId="ADAL" clId="{34721051-1A08-4F02-A5AF-AB803DCCD233}" dt="2023-09-28T14:22:11.811" v="326" actId="478"/>
          <ac:spMkLst>
            <pc:docMk/>
            <pc:sldMk cId="2031448825" sldId="293"/>
            <ac:spMk id="11" creationId="{EA42306C-6809-0636-9A9B-062A78A74FAA}"/>
          </ac:spMkLst>
        </pc:spChg>
        <pc:spChg chg="add del mod">
          <ac:chgData name="Adrien MARSALEIX" userId="4313c76f-60b7-4a17-9453-aa077539a612" providerId="ADAL" clId="{34721051-1A08-4F02-A5AF-AB803DCCD233}" dt="2023-09-28T15:17:41.333" v="705" actId="478"/>
          <ac:spMkLst>
            <pc:docMk/>
            <pc:sldMk cId="2031448825" sldId="293"/>
            <ac:spMk id="12" creationId="{D2B5F74F-DC88-920E-EFB2-FC87948F017A}"/>
          </ac:spMkLst>
        </pc:spChg>
        <pc:spChg chg="add del mod">
          <ac:chgData name="Adrien MARSALEIX" userId="4313c76f-60b7-4a17-9453-aa077539a612" providerId="ADAL" clId="{34721051-1A08-4F02-A5AF-AB803DCCD233}" dt="2023-09-28T16:01:05.693" v="1338" actId="478"/>
          <ac:spMkLst>
            <pc:docMk/>
            <pc:sldMk cId="2031448825" sldId="293"/>
            <ac:spMk id="13" creationId="{C32C4156-13A5-201A-3955-5D54B493BDC9}"/>
          </ac:spMkLst>
        </pc:spChg>
        <pc:spChg chg="add del mod">
          <ac:chgData name="Adrien MARSALEIX" userId="4313c76f-60b7-4a17-9453-aa077539a612" providerId="ADAL" clId="{34721051-1A08-4F02-A5AF-AB803DCCD233}" dt="2023-09-28T16:01:07.905" v="1339" actId="478"/>
          <ac:spMkLst>
            <pc:docMk/>
            <pc:sldMk cId="2031448825" sldId="293"/>
            <ac:spMk id="15" creationId="{161AC935-D7F6-39D5-5085-09CEAC4609B1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17" creationId="{CDED1890-079C-B0B4-513B-964C4877958C}"/>
          </ac:spMkLst>
        </pc:spChg>
        <pc:spChg chg="add mod">
          <ac:chgData name="Adrien MARSALEIX" userId="4313c76f-60b7-4a17-9453-aa077539a612" providerId="ADAL" clId="{34721051-1A08-4F02-A5AF-AB803DCCD233}" dt="2023-09-28T16:04:25.291" v="1379" actId="207"/>
          <ac:spMkLst>
            <pc:docMk/>
            <pc:sldMk cId="2031448825" sldId="293"/>
            <ac:spMk id="23" creationId="{31FA4CAA-29B9-BF16-36BD-B956ACA57493}"/>
          </ac:spMkLst>
        </pc:spChg>
        <pc:spChg chg="add mod">
          <ac:chgData name="Adrien MARSALEIX" userId="4313c76f-60b7-4a17-9453-aa077539a612" providerId="ADAL" clId="{34721051-1A08-4F02-A5AF-AB803DCCD233}" dt="2023-09-28T16:04:27.970" v="1380" actId="207"/>
          <ac:spMkLst>
            <pc:docMk/>
            <pc:sldMk cId="2031448825" sldId="293"/>
            <ac:spMk id="24" creationId="{C5BED9F3-1B32-5324-3BEB-8F752B9F8A04}"/>
          </ac:spMkLst>
        </pc:spChg>
        <pc:spChg chg="add mod">
          <ac:chgData name="Adrien MARSALEIX" userId="4313c76f-60b7-4a17-9453-aa077539a612" providerId="ADAL" clId="{34721051-1A08-4F02-A5AF-AB803DCCD233}" dt="2023-09-28T16:04:32.342" v="1381" actId="207"/>
          <ac:spMkLst>
            <pc:docMk/>
            <pc:sldMk cId="2031448825" sldId="293"/>
            <ac:spMk id="25" creationId="{830F2BE8-79A4-C164-45C6-2E4B6117B230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26" creationId="{47A720C4-EE25-BB58-186B-24AB00556354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27" creationId="{2C2A43F5-DC49-871E-491A-81DAD70F191A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30" creationId="{862A7401-3C21-103A-84EC-CAE643F77492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31" creationId="{14E11517-31D1-76E6-A3B3-46D27E7E7481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32" creationId="{00D0E9A7-0E38-CEE6-B68E-386018C46EFB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33" creationId="{4151364D-AE99-0135-83DD-3F3D888EB167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34" creationId="{4A3AC69E-68CA-013F-CFEA-BD6AB47BB09A}"/>
          </ac:spMkLst>
        </pc:spChg>
        <pc:spChg chg="add del mod">
          <ac:chgData name="Adrien MARSALEIX" userId="4313c76f-60b7-4a17-9453-aa077539a612" providerId="ADAL" clId="{34721051-1A08-4F02-A5AF-AB803DCCD233}" dt="2023-09-28T16:02:07.827" v="1343" actId="478"/>
          <ac:spMkLst>
            <pc:docMk/>
            <pc:sldMk cId="2031448825" sldId="293"/>
            <ac:spMk id="36" creationId="{4A14FAA3-AB2D-0953-5649-171630892BEA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39" creationId="{F565C759-10F6-A3FB-3FEF-9F08214CC283}"/>
          </ac:spMkLst>
        </pc:spChg>
        <pc:spChg chg="add mod">
          <ac:chgData name="Adrien MARSALEIX" userId="4313c76f-60b7-4a17-9453-aa077539a612" providerId="ADAL" clId="{34721051-1A08-4F02-A5AF-AB803DCCD233}" dt="2023-09-28T16:04:11.367" v="1377" actId="207"/>
          <ac:spMkLst>
            <pc:docMk/>
            <pc:sldMk cId="2031448825" sldId="293"/>
            <ac:spMk id="40" creationId="{3996BBA9-9E83-00BF-C47A-8D57FCD09771}"/>
          </ac:spMkLst>
        </pc:spChg>
        <pc:picChg chg="add del mod">
          <ac:chgData name="Adrien MARSALEIX" userId="4313c76f-60b7-4a17-9453-aa077539a612" providerId="ADAL" clId="{34721051-1A08-4F02-A5AF-AB803DCCD233}" dt="2023-09-28T16:02:04.354" v="1342" actId="478"/>
          <ac:picMkLst>
            <pc:docMk/>
            <pc:sldMk cId="2031448825" sldId="293"/>
            <ac:picMk id="16" creationId="{644E8598-1D14-4077-4D09-7A46ADCBD83C}"/>
          </ac:picMkLst>
        </pc:pic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18" creationId="{338906C8-158A-9A8A-72C6-33189FA85C7A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19" creationId="{1E515B4E-32E3-36E0-2201-3DE5FBCDE3E8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20" creationId="{3BC51237-301B-AC5D-92E2-FE4CF667AB74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21" creationId="{4B9F517F-936D-5CC0-CE55-7E39D7F4F694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22" creationId="{74076A87-90A0-407B-13A9-E9993328ED1F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28" creationId="{922364A5-0D8B-B97D-76BF-CFDCEE7A4492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29" creationId="{7BE37144-B3C9-9B6C-E7EB-1AA6FD376C67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35" creationId="{8D4CB593-52CB-5A15-C3AD-795F8BB789F3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37" creationId="{A3EB7F1C-986D-27AF-ED9F-428090C41FEC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38" creationId="{18DEBDA2-D17B-DB46-4F76-23BD3A0B8DC9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41" creationId="{18E3A0F1-D84F-6B98-89E6-FBE8D1A6B6B2}"/>
          </ac:cxnSpMkLst>
        </pc:cxnChg>
        <pc:cxnChg chg="add mod">
          <ac:chgData name="Adrien MARSALEIX" userId="4313c76f-60b7-4a17-9453-aa077539a612" providerId="ADAL" clId="{34721051-1A08-4F02-A5AF-AB803DCCD233}" dt="2023-09-28T16:04:11.367" v="1377" actId="207"/>
          <ac:cxnSpMkLst>
            <pc:docMk/>
            <pc:sldMk cId="2031448825" sldId="293"/>
            <ac:cxnSpMk id="42" creationId="{A9089B20-7A32-5BDD-C6D4-CA6971DF8915}"/>
          </ac:cxnSpMkLst>
        </pc:cxnChg>
      </pc:sldChg>
      <pc:sldChg chg="addSp delSp modSp add mod">
        <pc:chgData name="Adrien MARSALEIX" userId="4313c76f-60b7-4a17-9453-aa077539a612" providerId="ADAL" clId="{34721051-1A08-4F02-A5AF-AB803DCCD233}" dt="2023-10-03T13:44:02.135" v="1732" actId="167"/>
        <pc:sldMkLst>
          <pc:docMk/>
          <pc:sldMk cId="800226537" sldId="294"/>
        </pc:sldMkLst>
        <pc:spChg chg="mod">
          <ac:chgData name="Adrien MARSALEIX" userId="4313c76f-60b7-4a17-9453-aa077539a612" providerId="ADAL" clId="{34721051-1A08-4F02-A5AF-AB803DCCD233}" dt="2023-10-03T08:42:30.451" v="1703" actId="1076"/>
          <ac:spMkLst>
            <pc:docMk/>
            <pc:sldMk cId="800226537" sldId="294"/>
            <ac:spMk id="3" creationId="{72ED5703-289A-6DC3-E81A-CEB6CBABFFBA}"/>
          </ac:spMkLst>
        </pc:spChg>
        <pc:picChg chg="add del mod ord">
          <ac:chgData name="Adrien MARSALEIX" userId="4313c76f-60b7-4a17-9453-aa077539a612" providerId="ADAL" clId="{34721051-1A08-4F02-A5AF-AB803DCCD233}" dt="2023-10-03T13:43:27.616" v="1728" actId="478"/>
          <ac:picMkLst>
            <pc:docMk/>
            <pc:sldMk cId="800226537" sldId="294"/>
            <ac:picMk id="4" creationId="{760F88DD-BF81-EC65-C6C1-5EDA3EC7C1D0}"/>
          </ac:picMkLst>
        </pc:picChg>
        <pc:picChg chg="add mod ord">
          <ac:chgData name="Adrien MARSALEIX" userId="4313c76f-60b7-4a17-9453-aa077539a612" providerId="ADAL" clId="{34721051-1A08-4F02-A5AF-AB803DCCD233}" dt="2023-10-03T13:44:02.135" v="1732" actId="167"/>
          <ac:picMkLst>
            <pc:docMk/>
            <pc:sldMk cId="800226537" sldId="294"/>
            <ac:picMk id="10" creationId="{4F48FEE1-63C8-E4BF-63E6-E61FFAC62082}"/>
          </ac:picMkLst>
        </pc:picChg>
      </pc:sldChg>
      <pc:sldChg chg="addSp delSp modSp add mod">
        <pc:chgData name="Adrien MARSALEIX" userId="4313c76f-60b7-4a17-9453-aa077539a612" providerId="ADAL" clId="{34721051-1A08-4F02-A5AF-AB803DCCD233}" dt="2023-09-29T07:08:59.175" v="1608" actId="1076"/>
        <pc:sldMkLst>
          <pc:docMk/>
          <pc:sldMk cId="842403873" sldId="295"/>
        </pc:sldMkLst>
        <pc:spChg chg="del">
          <ac:chgData name="Adrien MARSALEIX" userId="4313c76f-60b7-4a17-9453-aa077539a612" providerId="ADAL" clId="{34721051-1A08-4F02-A5AF-AB803DCCD233}" dt="2023-09-28T15:17:45.610" v="706" actId="478"/>
          <ac:spMkLst>
            <pc:docMk/>
            <pc:sldMk cId="842403873" sldId="295"/>
            <ac:spMk id="4" creationId="{BDCF617C-1355-0A1D-FCFA-B02A6DC36056}"/>
          </ac:spMkLst>
        </pc:spChg>
        <pc:spChg chg="mod">
          <ac:chgData name="Adrien MARSALEIX" userId="4313c76f-60b7-4a17-9453-aa077539a612" providerId="ADAL" clId="{34721051-1A08-4F02-A5AF-AB803DCCD233}" dt="2023-09-29T07:08:59.175" v="1608" actId="1076"/>
          <ac:spMkLst>
            <pc:docMk/>
            <pc:sldMk cId="842403873" sldId="295"/>
            <ac:spMk id="10" creationId="{14EC9E3C-FCFD-4AB5-D2AE-4ED9A6CAB064}"/>
          </ac:spMkLst>
        </pc:spChg>
        <pc:spChg chg="mod">
          <ac:chgData name="Adrien MARSALEIX" userId="4313c76f-60b7-4a17-9453-aa077539a612" providerId="ADAL" clId="{34721051-1A08-4F02-A5AF-AB803DCCD233}" dt="2023-09-28T15:17:51.377" v="707" actId="1076"/>
          <ac:spMkLst>
            <pc:docMk/>
            <pc:sldMk cId="842403873" sldId="295"/>
            <ac:spMk id="12" creationId="{D2B5F74F-DC88-920E-EFB2-FC87948F017A}"/>
          </ac:spMkLst>
        </pc:spChg>
        <pc:spChg chg="add mod">
          <ac:chgData name="Adrien MARSALEIX" userId="4313c76f-60b7-4a17-9453-aa077539a612" providerId="ADAL" clId="{34721051-1A08-4F02-A5AF-AB803DCCD233}" dt="2023-09-28T15:20:46.377" v="793" actId="1076"/>
          <ac:spMkLst>
            <pc:docMk/>
            <pc:sldMk cId="842403873" sldId="295"/>
            <ac:spMk id="17" creationId="{0EF41D00-3944-C25B-013D-A070636F2BE8}"/>
          </ac:spMkLst>
        </pc:spChg>
        <pc:spChg chg="add mod">
          <ac:chgData name="Adrien MARSALEIX" userId="4313c76f-60b7-4a17-9453-aa077539a612" providerId="ADAL" clId="{34721051-1A08-4F02-A5AF-AB803DCCD233}" dt="2023-09-28T15:20:46.377" v="793" actId="1076"/>
          <ac:spMkLst>
            <pc:docMk/>
            <pc:sldMk cId="842403873" sldId="295"/>
            <ac:spMk id="18" creationId="{61C6E77B-F569-BE95-D8B9-BF65F39A8F8C}"/>
          </ac:spMkLst>
        </pc:spChg>
        <pc:spChg chg="add mod">
          <ac:chgData name="Adrien MARSALEIX" userId="4313c76f-60b7-4a17-9453-aa077539a612" providerId="ADAL" clId="{34721051-1A08-4F02-A5AF-AB803DCCD233}" dt="2023-09-28T15:21:11.602" v="798"/>
          <ac:spMkLst>
            <pc:docMk/>
            <pc:sldMk cId="842403873" sldId="295"/>
            <ac:spMk id="19" creationId="{6CD72E96-0076-0602-FA3D-7185050C280F}"/>
          </ac:spMkLst>
        </pc:spChg>
        <pc:picChg chg="add mod">
          <ac:chgData name="Adrien MARSALEIX" userId="4313c76f-60b7-4a17-9453-aa077539a612" providerId="ADAL" clId="{34721051-1A08-4F02-A5AF-AB803DCCD233}" dt="2023-09-28T15:21:23.918" v="801" actId="1076"/>
          <ac:picMkLst>
            <pc:docMk/>
            <pc:sldMk cId="842403873" sldId="295"/>
            <ac:picMk id="3" creationId="{D5699458-D001-32CB-7119-2747F53C471A}"/>
          </ac:picMkLst>
        </pc:picChg>
        <pc:picChg chg="add del mod">
          <ac:chgData name="Adrien MARSALEIX" userId="4313c76f-60b7-4a17-9453-aa077539a612" providerId="ADAL" clId="{34721051-1A08-4F02-A5AF-AB803DCCD233}" dt="2023-09-28T15:19:32.590" v="780" actId="478"/>
          <ac:picMkLst>
            <pc:docMk/>
            <pc:sldMk cId="842403873" sldId="295"/>
            <ac:picMk id="13" creationId="{F4BE6474-4885-94C3-47EB-C43F05013331}"/>
          </ac:picMkLst>
        </pc:picChg>
        <pc:picChg chg="add mod">
          <ac:chgData name="Adrien MARSALEIX" userId="4313c76f-60b7-4a17-9453-aa077539a612" providerId="ADAL" clId="{34721051-1A08-4F02-A5AF-AB803DCCD233}" dt="2023-09-28T15:21:39.350" v="807" actId="14100"/>
          <ac:picMkLst>
            <pc:docMk/>
            <pc:sldMk cId="842403873" sldId="295"/>
            <ac:picMk id="16" creationId="{A0F6DDC3-D878-A58D-130E-B0D2BB666A1D}"/>
          </ac:picMkLst>
        </pc:picChg>
        <pc:picChg chg="add mod">
          <ac:chgData name="Adrien MARSALEIX" userId="4313c76f-60b7-4a17-9453-aa077539a612" providerId="ADAL" clId="{34721051-1A08-4F02-A5AF-AB803DCCD233}" dt="2023-09-28T15:21:59.349" v="813" actId="14100"/>
          <ac:picMkLst>
            <pc:docMk/>
            <pc:sldMk cId="842403873" sldId="295"/>
            <ac:picMk id="1025" creationId="{13A34228-6437-7668-BBD4-4B547B8245AF}"/>
          </ac:picMkLst>
        </pc:picChg>
        <pc:picChg chg="add mod">
          <ac:chgData name="Adrien MARSALEIX" userId="4313c76f-60b7-4a17-9453-aa077539a612" providerId="ADAL" clId="{34721051-1A08-4F02-A5AF-AB803DCCD233}" dt="2023-09-28T15:31:03.424" v="1002" actId="1076"/>
          <ac:picMkLst>
            <pc:docMk/>
            <pc:sldMk cId="842403873" sldId="295"/>
            <ac:picMk id="1027" creationId="{0BA51943-4DBB-17CE-348A-42026B8F542C}"/>
          </ac:picMkLst>
        </pc:picChg>
        <pc:picChg chg="add mod">
          <ac:chgData name="Adrien MARSALEIX" userId="4313c76f-60b7-4a17-9453-aa077539a612" providerId="ADAL" clId="{34721051-1A08-4F02-A5AF-AB803DCCD233}" dt="2023-09-28T15:21:44.588" v="809" actId="1076"/>
          <ac:picMkLst>
            <pc:docMk/>
            <pc:sldMk cId="842403873" sldId="295"/>
            <ac:picMk id="1029" creationId="{6FBFB9B5-A0A1-B09A-A7B9-8115B93F809A}"/>
          </ac:picMkLst>
        </pc:picChg>
      </pc:sldChg>
      <pc:sldChg chg="delSp modSp add del mod">
        <pc:chgData name="Adrien MARSALEIX" userId="4313c76f-60b7-4a17-9453-aa077539a612" providerId="ADAL" clId="{34721051-1A08-4F02-A5AF-AB803DCCD233}" dt="2023-09-28T15:56:16.735" v="1181" actId="47"/>
        <pc:sldMkLst>
          <pc:docMk/>
          <pc:sldMk cId="2609168963" sldId="296"/>
        </pc:sldMkLst>
        <pc:spChg chg="del mod">
          <ac:chgData name="Adrien MARSALEIX" userId="4313c76f-60b7-4a17-9453-aa077539a612" providerId="ADAL" clId="{34721051-1A08-4F02-A5AF-AB803DCCD233}" dt="2023-09-28T15:54:53.617" v="1071" actId="21"/>
          <ac:spMkLst>
            <pc:docMk/>
            <pc:sldMk cId="2609168963" sldId="296"/>
            <ac:spMk id="4" creationId="{BDCF617C-1355-0A1D-FCFA-B02A6DC36056}"/>
          </ac:spMkLst>
        </pc:spChg>
        <pc:spChg chg="del mod">
          <ac:chgData name="Adrien MARSALEIX" userId="4313c76f-60b7-4a17-9453-aa077539a612" providerId="ADAL" clId="{34721051-1A08-4F02-A5AF-AB803DCCD233}" dt="2023-09-28T15:54:53.617" v="1071" actId="21"/>
          <ac:spMkLst>
            <pc:docMk/>
            <pc:sldMk cId="2609168963" sldId="296"/>
            <ac:spMk id="10" creationId="{14EC9E3C-FCFD-4AB5-D2AE-4ED9A6CAB064}"/>
          </ac:spMkLst>
        </pc:spChg>
      </pc:sldChg>
      <pc:sldChg chg="add">
        <pc:chgData name="Adrien MARSALEIX" userId="4313c76f-60b7-4a17-9453-aa077539a612" providerId="ADAL" clId="{34721051-1A08-4F02-A5AF-AB803DCCD233}" dt="2023-09-28T15:56:47.212" v="1184" actId="2890"/>
        <pc:sldMkLst>
          <pc:docMk/>
          <pc:sldMk cId="3083677894" sldId="296"/>
        </pc:sldMkLst>
      </pc:sldChg>
      <pc:sldChg chg="modSp add mod">
        <pc:chgData name="Adrien MARSALEIX" userId="4313c76f-60b7-4a17-9453-aa077539a612" providerId="ADAL" clId="{34721051-1A08-4F02-A5AF-AB803DCCD233}" dt="2023-10-03T07:28:37.292" v="1683" actId="20577"/>
        <pc:sldMkLst>
          <pc:docMk/>
          <pc:sldMk cId="1322583953" sldId="297"/>
        </pc:sldMkLst>
        <pc:spChg chg="mod">
          <ac:chgData name="Adrien MARSALEIX" userId="4313c76f-60b7-4a17-9453-aa077539a612" providerId="ADAL" clId="{34721051-1A08-4F02-A5AF-AB803DCCD233}" dt="2023-10-03T07:28:37.292" v="1683" actId="20577"/>
          <ac:spMkLst>
            <pc:docMk/>
            <pc:sldMk cId="1322583953" sldId="297"/>
            <ac:spMk id="10" creationId="{14EC9E3C-FCFD-4AB5-D2AE-4ED9A6CAB064}"/>
          </ac:spMkLst>
        </pc:spChg>
        <pc:spChg chg="mod">
          <ac:chgData name="Adrien MARSALEIX" userId="4313c76f-60b7-4a17-9453-aa077539a612" providerId="ADAL" clId="{34721051-1A08-4F02-A5AF-AB803DCCD233}" dt="2023-09-29T06:57:53.113" v="1542" actId="1076"/>
          <ac:spMkLst>
            <pc:docMk/>
            <pc:sldMk cId="1322583953" sldId="297"/>
            <ac:spMk id="13" creationId="{C32C4156-13A5-201A-3955-5D54B493BDC9}"/>
          </ac:spMkLst>
        </pc:spChg>
        <pc:spChg chg="mod">
          <ac:chgData name="Adrien MARSALEIX" userId="4313c76f-60b7-4a17-9453-aa077539a612" providerId="ADAL" clId="{34721051-1A08-4F02-A5AF-AB803DCCD233}" dt="2023-09-29T06:57:49.312" v="1541" actId="1076"/>
          <ac:spMkLst>
            <pc:docMk/>
            <pc:sldMk cId="1322583953" sldId="297"/>
            <ac:spMk id="15" creationId="{161AC935-D7F6-39D5-5085-09CEAC4609B1}"/>
          </ac:spMkLst>
        </pc:spChg>
      </pc:sldChg>
    </pc:docChg>
  </pc:docChgLst>
  <pc:docChgLst>
    <pc:chgData name="Utilisateur invité" userId="S::urn:spo:anon#1a97cc64f914200dca9447a880239ceab54253d54e93f47b1db7ae5fc823977d::" providerId="AD" clId="Web-{8F265A00-2743-4D51-4631-10098878F2C5}"/>
    <pc:docChg chg="addSld delSld modSld">
      <pc:chgData name="Utilisateur invité" userId="S::urn:spo:anon#1a97cc64f914200dca9447a880239ceab54253d54e93f47b1db7ae5fc823977d::" providerId="AD" clId="Web-{8F265A00-2743-4D51-4631-10098878F2C5}" dt="2023-09-04T13:58:31.250" v="133" actId="20577"/>
      <pc:docMkLst>
        <pc:docMk/>
      </pc:docMkLst>
      <pc:sldChg chg="addSp delSp modSp">
        <pc:chgData name="Utilisateur invité" userId="S::urn:spo:anon#1a97cc64f914200dca9447a880239ceab54253d54e93f47b1db7ae5fc823977d::" providerId="AD" clId="Web-{8F265A00-2743-4D51-4631-10098878F2C5}" dt="2023-09-04T09:42:49.936" v="71" actId="1076"/>
        <pc:sldMkLst>
          <pc:docMk/>
          <pc:sldMk cId="341783639" sldId="257"/>
        </pc:sldMkLst>
        <pc:spChg chg="mod">
          <ac:chgData name="Utilisateur invité" userId="S::urn:spo:anon#1a97cc64f914200dca9447a880239ceab54253d54e93f47b1db7ae5fc823977d::" providerId="AD" clId="Web-{8F265A00-2743-4D51-4631-10098878F2C5}" dt="2023-09-04T09:42:49.936" v="71" actId="1076"/>
          <ac:spMkLst>
            <pc:docMk/>
            <pc:sldMk cId="341783639" sldId="257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F265A00-2743-4D51-4631-10098878F2C5}" dt="2023-09-04T09:38:01.925" v="33" actId="1076"/>
          <ac:spMkLst>
            <pc:docMk/>
            <pc:sldMk cId="341783639" sldId="257"/>
            <ac:spMk id="11" creationId="{EA42306C-6809-0636-9A9B-062A78A74FAA}"/>
          </ac:spMkLst>
        </pc:spChg>
        <pc:picChg chg="add mod">
          <ac:chgData name="Utilisateur invité" userId="S::urn:spo:anon#1a97cc64f914200dca9447a880239ceab54253d54e93f47b1db7ae5fc823977d::" providerId="AD" clId="Web-{8F265A00-2743-4D51-4631-10098878F2C5}" dt="2023-09-04T09:37:29.643" v="26" actId="1076"/>
          <ac:picMkLst>
            <pc:docMk/>
            <pc:sldMk cId="341783639" sldId="257"/>
            <ac:picMk id="3" creationId="{C44C940B-3109-CCD4-6B7A-6FEFE3B1D85C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37:29.659" v="27" actId="1076"/>
          <ac:picMkLst>
            <pc:docMk/>
            <pc:sldMk cId="341783639" sldId="257"/>
            <ac:picMk id="12" creationId="{6ED38AB6-4C50-1455-BB51-99891E255447}"/>
          </ac:picMkLst>
        </pc:picChg>
        <pc:picChg chg="del">
          <ac:chgData name="Utilisateur invité" userId="S::urn:spo:anon#1a97cc64f914200dca9447a880239ceab54253d54e93f47b1db7ae5fc823977d::" providerId="AD" clId="Web-{8F265A00-2743-4D51-4631-10098878F2C5}" dt="2023-09-04T09:37:07.158" v="18"/>
          <ac:picMkLst>
            <pc:docMk/>
            <pc:sldMk cId="341783639" sldId="257"/>
            <ac:picMk id="14" creationId="{5F90538D-EE4F-3B88-727E-DAD2750DFB4A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37:29.659" v="28" actId="1076"/>
          <ac:picMkLst>
            <pc:docMk/>
            <pc:sldMk cId="341783639" sldId="257"/>
            <ac:picMk id="15" creationId="{AE06849E-8930-A4A4-F26B-D5272B116DD7}"/>
          </ac:picMkLst>
        </pc:picChg>
        <pc:picChg chg="del">
          <ac:chgData name="Utilisateur invité" userId="S::urn:spo:anon#1a97cc64f914200dca9447a880239ceab54253d54e93f47b1db7ae5fc823977d::" providerId="AD" clId="Web-{8F265A00-2743-4D51-4631-10098878F2C5}" dt="2023-09-04T09:37:08.626" v="19"/>
          <ac:picMkLst>
            <pc:docMk/>
            <pc:sldMk cId="341783639" sldId="257"/>
            <ac:picMk id="16" creationId="{EBE783A6-F87C-5C68-F721-6019B7BEB591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37:29.690" v="29" actId="1076"/>
          <ac:picMkLst>
            <pc:docMk/>
            <pc:sldMk cId="341783639" sldId="257"/>
            <ac:picMk id="19" creationId="{331945CF-FB86-C4F6-85B6-B7E80A3B59B6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37:36.924" v="31" actId="1076"/>
          <ac:picMkLst>
            <pc:docMk/>
            <pc:sldMk cId="341783639" sldId="257"/>
            <ac:picMk id="21" creationId="{F18905F1-3346-5C4B-6A89-65482803B92E}"/>
          </ac:picMkLst>
        </pc:picChg>
        <pc:cxnChg chg="mod">
          <ac:chgData name="Utilisateur invité" userId="S::urn:spo:anon#1a97cc64f914200dca9447a880239ceab54253d54e93f47b1db7ae5fc823977d::" providerId="AD" clId="Web-{8F265A00-2743-4D51-4631-10098878F2C5}" dt="2023-09-04T09:37:14.517" v="20" actId="1076"/>
          <ac:cxnSpMkLst>
            <pc:docMk/>
            <pc:sldMk cId="341783639" sldId="257"/>
            <ac:cxnSpMk id="9" creationId="{05E25E1F-8750-DCED-4E78-959EDD1143AF}"/>
          </ac:cxnSpMkLst>
        </pc:cxnChg>
      </pc:sldChg>
      <pc:sldChg chg="modSp">
        <pc:chgData name="Utilisateur invité" userId="S::urn:spo:anon#1a97cc64f914200dca9447a880239ceab54253d54e93f47b1db7ae5fc823977d::" providerId="AD" clId="Web-{8F265A00-2743-4D51-4631-10098878F2C5}" dt="2023-09-04T13:54:06.026" v="95" actId="1076"/>
        <pc:sldMkLst>
          <pc:docMk/>
          <pc:sldMk cId="2824358291" sldId="260"/>
        </pc:sldMkLst>
        <pc:spChg chg="mod">
          <ac:chgData name="Utilisateur invité" userId="S::urn:spo:anon#1a97cc64f914200dca9447a880239ceab54253d54e93f47b1db7ae5fc823977d::" providerId="AD" clId="Web-{8F265A00-2743-4D51-4631-10098878F2C5}" dt="2023-09-04T13:54:06.026" v="95" actId="1076"/>
          <ac:spMkLst>
            <pc:docMk/>
            <pc:sldMk cId="2824358291" sldId="260"/>
            <ac:spMk id="11" creationId="{EA42306C-6809-0636-9A9B-062A78A74FAA}"/>
          </ac:spMkLst>
        </pc:spChg>
      </pc:sldChg>
      <pc:sldChg chg="modSp">
        <pc:chgData name="Utilisateur invité" userId="S::urn:spo:anon#1a97cc64f914200dca9447a880239ceab54253d54e93f47b1db7ae5fc823977d::" providerId="AD" clId="Web-{8F265A00-2743-4D51-4631-10098878F2C5}" dt="2023-09-04T13:53:47.963" v="94" actId="20577"/>
        <pc:sldMkLst>
          <pc:docMk/>
          <pc:sldMk cId="2113898870" sldId="263"/>
        </pc:sldMkLst>
        <pc:spChg chg="mod">
          <ac:chgData name="Utilisateur invité" userId="S::urn:spo:anon#1a97cc64f914200dca9447a880239ceab54253d54e93f47b1db7ae5fc823977d::" providerId="AD" clId="Web-{8F265A00-2743-4D51-4631-10098878F2C5}" dt="2023-09-04T13:53:47.963" v="94" actId="20577"/>
          <ac:spMkLst>
            <pc:docMk/>
            <pc:sldMk cId="2113898870" sldId="263"/>
            <ac:spMk id="11" creationId="{EA42306C-6809-0636-9A9B-062A78A74FAA}"/>
          </ac:spMkLst>
        </pc:spChg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40:48.775" v="56" actId="1076"/>
        <pc:sldMkLst>
          <pc:docMk/>
          <pc:sldMk cId="510259730" sldId="264"/>
        </pc:sldMkLst>
        <pc:picChg chg="add mod">
          <ac:chgData name="Utilisateur invité" userId="S::urn:spo:anon#1a97cc64f914200dca9447a880239ceab54253d54e93f47b1db7ae5fc823977d::" providerId="AD" clId="Web-{8F265A00-2743-4D51-4631-10098878F2C5}" dt="2023-09-04T09:40:48.775" v="56" actId="1076"/>
          <ac:picMkLst>
            <pc:docMk/>
            <pc:sldMk cId="510259730" sldId="264"/>
            <ac:picMk id="14" creationId="{F779F964-0930-651D-F461-DDC42B47A723}"/>
          </ac:picMkLst>
        </pc:picChg>
      </pc:sldChg>
      <pc:sldChg chg="addSp">
        <pc:chgData name="Utilisateur invité" userId="S::urn:spo:anon#1a97cc64f914200dca9447a880239ceab54253d54e93f47b1db7ae5fc823977d::" providerId="AD" clId="Web-{8F265A00-2743-4D51-4631-10098878F2C5}" dt="2023-09-04T09:38:42.193" v="34"/>
        <pc:sldMkLst>
          <pc:docMk/>
          <pc:sldMk cId="729084859" sldId="267"/>
        </pc:sldMkLst>
        <pc:picChg chg="add">
          <ac:chgData name="Utilisateur invité" userId="S::urn:spo:anon#1a97cc64f914200dca9447a880239ceab54253d54e93f47b1db7ae5fc823977d::" providerId="AD" clId="Web-{8F265A00-2743-4D51-4631-10098878F2C5}" dt="2023-09-04T09:38:42.193" v="34"/>
          <ac:picMkLst>
            <pc:docMk/>
            <pc:sldMk cId="729084859" sldId="267"/>
            <ac:picMk id="3" creationId="{1801B4EF-D5A7-C82C-481C-5D3DDD733251}"/>
          </ac:picMkLst>
        </pc:picChg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41:33.730" v="64" actId="14100"/>
        <pc:sldMkLst>
          <pc:docMk/>
          <pc:sldMk cId="155347320" sldId="268"/>
        </pc:sldMkLst>
        <pc:picChg chg="mod">
          <ac:chgData name="Utilisateur invité" userId="S::urn:spo:anon#1a97cc64f914200dca9447a880239ceab54253d54e93f47b1db7ae5fc823977d::" providerId="AD" clId="Web-{8F265A00-2743-4D51-4631-10098878F2C5}" dt="2023-09-04T09:41:33.730" v="64" actId="14100"/>
          <ac:picMkLst>
            <pc:docMk/>
            <pc:sldMk cId="155347320" sldId="268"/>
            <ac:picMk id="2" creationId="{3A05B3AB-4A47-3251-912D-A30FEC1C46B8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40:57.963" v="58" actId="1076"/>
          <ac:picMkLst>
            <pc:docMk/>
            <pc:sldMk cId="155347320" sldId="268"/>
            <ac:picMk id="11" creationId="{767A9660-1729-A267-B9B3-660B9883A900}"/>
          </ac:picMkLst>
        </pc:picChg>
      </pc:sldChg>
      <pc:sldChg chg="addSp">
        <pc:chgData name="Utilisateur invité" userId="S::urn:spo:anon#1a97cc64f914200dca9447a880239ceab54253d54e93f47b1db7ae5fc823977d::" providerId="AD" clId="Web-{8F265A00-2743-4D51-4631-10098878F2C5}" dt="2023-09-04T09:36:05.077" v="13"/>
        <pc:sldMkLst>
          <pc:docMk/>
          <pc:sldMk cId="2114808265" sldId="269"/>
        </pc:sldMkLst>
        <pc:picChg chg="add">
          <ac:chgData name="Utilisateur invité" userId="S::urn:spo:anon#1a97cc64f914200dca9447a880239ceab54253d54e93f47b1db7ae5fc823977d::" providerId="AD" clId="Web-{8F265A00-2743-4D51-4631-10098878F2C5}" dt="2023-09-04T09:36:05.049" v="12"/>
          <ac:picMkLst>
            <pc:docMk/>
            <pc:sldMk cId="2114808265" sldId="269"/>
            <ac:picMk id="12" creationId="{967E2EFC-25BB-1E52-E97E-3427913DC2B8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6:05.077" v="13"/>
          <ac:picMkLst>
            <pc:docMk/>
            <pc:sldMk cId="2114808265" sldId="269"/>
            <ac:picMk id="15" creationId="{4DBC6286-AEC5-BDCD-7AB3-AD1C19FD6C13}"/>
          </ac:picMkLst>
        </pc:picChg>
      </pc:sldChg>
      <pc:sldChg chg="addSp del">
        <pc:chgData name="Utilisateur invité" userId="S::urn:spo:anon#1a97cc64f914200dca9447a880239ceab54253d54e93f47b1db7ae5fc823977d::" providerId="AD" clId="Web-{8F265A00-2743-4D51-4631-10098878F2C5}" dt="2023-09-04T09:35:48.748" v="11"/>
        <pc:sldMkLst>
          <pc:docMk/>
          <pc:sldMk cId="969061314" sldId="270"/>
        </pc:sldMkLst>
        <pc:picChg chg="add">
          <ac:chgData name="Utilisateur invité" userId="S::urn:spo:anon#1a97cc64f914200dca9447a880239ceab54253d54e93f47b1db7ae5fc823977d::" providerId="AD" clId="Web-{8F265A00-2743-4D51-4631-10098878F2C5}" dt="2023-09-04T09:35:26.888" v="9"/>
          <ac:picMkLst>
            <pc:docMk/>
            <pc:sldMk cId="969061314" sldId="270"/>
            <ac:picMk id="3" creationId="{4820384F-6A52-2CF9-F3CD-6F7489BA4A91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5:26.919" v="10"/>
          <ac:picMkLst>
            <pc:docMk/>
            <pc:sldMk cId="969061314" sldId="270"/>
            <ac:picMk id="12" creationId="{21E08335-A89D-0203-FB0D-580F296AA5C3}"/>
          </ac:picMkLst>
        </pc:picChg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38:58.771" v="36"/>
        <pc:sldMkLst>
          <pc:docMk/>
          <pc:sldMk cId="1983108871" sldId="271"/>
        </pc:sldMkLst>
        <pc:spChg chg="mod">
          <ac:chgData name="Utilisateur invité" userId="S::urn:spo:anon#1a97cc64f914200dca9447a880239ceab54253d54e93f47b1db7ae5fc823977d::" providerId="AD" clId="Web-{8F265A00-2743-4D51-4631-10098878F2C5}" dt="2023-09-04T09:38:56.521" v="35" actId="1076"/>
          <ac:spMkLst>
            <pc:docMk/>
            <pc:sldMk cId="1983108871" sldId="271"/>
            <ac:spMk id="11" creationId="{EA42306C-6809-0636-9A9B-062A78A74FAA}"/>
          </ac:spMkLst>
        </pc:spChg>
        <pc:picChg chg="add">
          <ac:chgData name="Utilisateur invité" userId="S::urn:spo:anon#1a97cc64f914200dca9447a880239ceab54253d54e93f47b1db7ae5fc823977d::" providerId="AD" clId="Web-{8F265A00-2743-4D51-4631-10098878F2C5}" dt="2023-09-04T09:36:27.234" v="16"/>
          <ac:picMkLst>
            <pc:docMk/>
            <pc:sldMk cId="1983108871" sldId="271"/>
            <ac:picMk id="4" creationId="{070B7928-BDDE-46CF-C9C8-9F3B0824A281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6:27.250" v="17"/>
          <ac:picMkLst>
            <pc:docMk/>
            <pc:sldMk cId="1983108871" sldId="271"/>
            <ac:picMk id="12" creationId="{14E47276-5AC5-DC5B-C63C-C211E122CBDB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8:58.771" v="36"/>
          <ac:picMkLst>
            <pc:docMk/>
            <pc:sldMk cId="1983108871" sldId="271"/>
            <ac:picMk id="14" creationId="{3332A2E5-00CE-5DB0-7ABB-EC03FB90FEB9}"/>
          </ac:picMkLst>
        </pc:picChg>
      </pc:sldChg>
      <pc:sldChg chg="addSp delSp modSp">
        <pc:chgData name="Utilisateur invité" userId="S::urn:spo:anon#1a97cc64f914200dca9447a880239ceab54253d54e93f47b1db7ae5fc823977d::" providerId="AD" clId="Web-{8F265A00-2743-4D51-4631-10098878F2C5}" dt="2023-09-04T09:40:24.571" v="54" actId="1076"/>
        <pc:sldMkLst>
          <pc:docMk/>
          <pc:sldMk cId="1714200087" sldId="272"/>
        </pc:sldMkLst>
        <pc:spChg chg="mod">
          <ac:chgData name="Utilisateur invité" userId="S::urn:spo:anon#1a97cc64f914200dca9447a880239ceab54253d54e93f47b1db7ae5fc823977d::" providerId="AD" clId="Web-{8F265A00-2743-4D51-4631-10098878F2C5}" dt="2023-09-04T09:40:24.571" v="54" actId="1076"/>
          <ac:spMkLst>
            <pc:docMk/>
            <pc:sldMk cId="1714200087" sldId="272"/>
            <ac:spMk id="11" creationId="{EA42306C-6809-0636-9A9B-062A78A74FAA}"/>
          </ac:spMkLst>
        </pc:spChg>
        <pc:picChg chg="mod">
          <ac:chgData name="Utilisateur invité" userId="S::urn:spo:anon#1a97cc64f914200dca9447a880239ceab54253d54e93f47b1db7ae5fc823977d::" providerId="AD" clId="Web-{8F265A00-2743-4D51-4631-10098878F2C5}" dt="2023-09-04T09:39:46.461" v="39" actId="14100"/>
          <ac:picMkLst>
            <pc:docMk/>
            <pc:sldMk cId="1714200087" sldId="272"/>
            <ac:picMk id="2" creationId="{81556273-1B99-4F76-CBA1-49BA897F029F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39:59.852" v="43" actId="1076"/>
          <ac:picMkLst>
            <pc:docMk/>
            <pc:sldMk cId="1714200087" sldId="272"/>
            <ac:picMk id="4" creationId="{F4A04489-DB73-5F19-EBBD-55C33355F865}"/>
          </ac:picMkLst>
        </pc:picChg>
        <pc:picChg chg="del">
          <ac:chgData name="Utilisateur invité" userId="S::urn:spo:anon#1a97cc64f914200dca9447a880239ceab54253d54e93f47b1db7ae5fc823977d::" providerId="AD" clId="Web-{8F265A00-2743-4D51-4631-10098878F2C5}" dt="2023-09-04T09:39:48.898" v="40"/>
          <ac:picMkLst>
            <pc:docMk/>
            <pc:sldMk cId="1714200087" sldId="272"/>
            <ac:picMk id="12" creationId="{79266F2F-9814-94C1-C6FF-3E0D7BF1BCE5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39:59.868" v="44" actId="1076"/>
          <ac:picMkLst>
            <pc:docMk/>
            <pc:sldMk cId="1714200087" sldId="272"/>
            <ac:picMk id="13" creationId="{7146FBDF-888D-51D7-5C05-27491E341467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40:04.868" v="46" actId="1076"/>
          <ac:picMkLst>
            <pc:docMk/>
            <pc:sldMk cId="1714200087" sldId="272"/>
            <ac:picMk id="15" creationId="{A9BD03B6-6C39-89A5-041C-23EE3F8747BA}"/>
          </ac:picMkLst>
        </pc:picChg>
      </pc:sldChg>
      <pc:sldChg chg="addSp modSp">
        <pc:chgData name="Utilisateur invité" userId="S::urn:spo:anon#1a97cc64f914200dca9447a880239ceab54253d54e93f47b1db7ae5fc823977d::" providerId="AD" clId="Web-{8F265A00-2743-4D51-4631-10098878F2C5}" dt="2023-09-04T09:39:05.928" v="38"/>
        <pc:sldMkLst>
          <pc:docMk/>
          <pc:sldMk cId="2019202648" sldId="273"/>
        </pc:sldMkLst>
        <pc:spChg chg="mod">
          <ac:chgData name="Utilisateur invité" userId="S::urn:spo:anon#1a97cc64f914200dca9447a880239ceab54253d54e93f47b1db7ae5fc823977d::" providerId="AD" clId="Web-{8F265A00-2743-4D51-4631-10098878F2C5}" dt="2023-09-04T09:39:04.553" v="37" actId="1076"/>
          <ac:spMkLst>
            <pc:docMk/>
            <pc:sldMk cId="2019202648" sldId="273"/>
            <ac:spMk id="3" creationId="{3110D29A-7B3E-AAA1-4F22-27B82C65EE49}"/>
          </ac:spMkLst>
        </pc:spChg>
        <pc:picChg chg="add">
          <ac:chgData name="Utilisateur invité" userId="S::urn:spo:anon#1a97cc64f914200dca9447a880239ceab54253d54e93f47b1db7ae5fc823977d::" providerId="AD" clId="Web-{8F265A00-2743-4D51-4631-10098878F2C5}" dt="2023-09-04T09:36:10.593" v="14"/>
          <ac:picMkLst>
            <pc:docMk/>
            <pc:sldMk cId="2019202648" sldId="273"/>
            <ac:picMk id="10" creationId="{625A8F24-59DA-81ED-94B7-DE4681DFA5CD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6:10.624" v="15"/>
          <ac:picMkLst>
            <pc:docMk/>
            <pc:sldMk cId="2019202648" sldId="273"/>
            <ac:picMk id="12" creationId="{8F2E585A-B340-7A5C-F116-A9925A96B5D3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9:05.928" v="38"/>
          <ac:picMkLst>
            <pc:docMk/>
            <pc:sldMk cId="2019202648" sldId="273"/>
            <ac:picMk id="14" creationId="{7644327B-C7A5-9831-02E0-BBC21F9CB717}"/>
          </ac:picMkLst>
        </pc:picChg>
      </pc:sldChg>
      <pc:sldChg chg="addSp delSp modSp">
        <pc:chgData name="Utilisateur invité" userId="S::urn:spo:anon#1a97cc64f914200dca9447a880239ceab54253d54e93f47b1db7ae5fc823977d::" providerId="AD" clId="Web-{8F265A00-2743-4D51-4631-10098878F2C5}" dt="2023-09-04T09:42:02.310" v="68" actId="1076"/>
        <pc:sldMkLst>
          <pc:docMk/>
          <pc:sldMk cId="293354657" sldId="275"/>
        </pc:sldMkLst>
        <pc:picChg chg="mod">
          <ac:chgData name="Utilisateur invité" userId="S::urn:spo:anon#1a97cc64f914200dca9447a880239ceab54253d54e93f47b1db7ae5fc823977d::" providerId="AD" clId="Web-{8F265A00-2743-4D51-4631-10098878F2C5}" dt="2023-09-04T09:42:02.294" v="67" actId="1076"/>
          <ac:picMkLst>
            <pc:docMk/>
            <pc:sldMk cId="293354657" sldId="275"/>
            <ac:picMk id="9" creationId="{D357E733-F214-5DCE-FCD0-DA00B8DC2822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33:54.994" v="4" actId="14100"/>
          <ac:picMkLst>
            <pc:docMk/>
            <pc:sldMk cId="293354657" sldId="275"/>
            <ac:picMk id="11" creationId="{8F2AA282-BD29-5FE2-0EB5-3B46E1459B4D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42:02.310" v="68" actId="1076"/>
          <ac:picMkLst>
            <pc:docMk/>
            <pc:sldMk cId="293354657" sldId="275"/>
            <ac:picMk id="12" creationId="{436A7AAF-E01D-A6BB-3198-3F0190675D7F}"/>
          </ac:picMkLst>
        </pc:picChg>
        <pc:picChg chg="mod">
          <ac:chgData name="Utilisateur invité" userId="S::urn:spo:anon#1a97cc64f914200dca9447a880239ceab54253d54e93f47b1db7ae5fc823977d::" providerId="AD" clId="Web-{8F265A00-2743-4D51-4631-10098878F2C5}" dt="2023-09-04T09:33:51.385" v="3" actId="1076"/>
          <ac:picMkLst>
            <pc:docMk/>
            <pc:sldMk cId="293354657" sldId="275"/>
            <ac:picMk id="13" creationId="{F739EC02-10DC-2CE2-B83A-2266691D3905}"/>
          </ac:picMkLst>
        </pc:picChg>
        <pc:picChg chg="del">
          <ac:chgData name="Utilisateur invité" userId="S::urn:spo:anon#1a97cc64f914200dca9447a880239ceab54253d54e93f47b1db7ae5fc823977d::" providerId="AD" clId="Web-{8F265A00-2743-4D51-4631-10098878F2C5}" dt="2023-09-04T09:33:45.697" v="1"/>
          <ac:picMkLst>
            <pc:docMk/>
            <pc:sldMk cId="293354657" sldId="275"/>
            <ac:picMk id="14" creationId="{5A428706-88D7-8B0E-8FEF-48425D92432F}"/>
          </ac:picMkLst>
        </pc:picChg>
        <pc:picChg chg="add mod">
          <ac:chgData name="Utilisateur invité" userId="S::urn:spo:anon#1a97cc64f914200dca9447a880239ceab54253d54e93f47b1db7ae5fc823977d::" providerId="AD" clId="Web-{8F265A00-2743-4D51-4631-10098878F2C5}" dt="2023-09-04T09:41:51.294" v="66" actId="1076"/>
          <ac:picMkLst>
            <pc:docMk/>
            <pc:sldMk cId="293354657" sldId="275"/>
            <ac:picMk id="16" creationId="{CB328685-161C-75E9-3AAE-FC18D0FE3559}"/>
          </ac:picMkLst>
        </pc:picChg>
      </pc:sldChg>
      <pc:sldChg chg="addSp delSp">
        <pc:chgData name="Utilisateur invité" userId="S::urn:spo:anon#1a97cc64f914200dca9447a880239ceab54253d54e93f47b1db7ae5fc823977d::" providerId="AD" clId="Web-{8F265A00-2743-4D51-4631-10098878F2C5}" dt="2023-09-04T09:34:50.402" v="8"/>
        <pc:sldMkLst>
          <pc:docMk/>
          <pc:sldMk cId="298095298" sldId="276"/>
        </pc:sldMkLst>
        <pc:spChg chg="add del">
          <ac:chgData name="Utilisateur invité" userId="S::urn:spo:anon#1a97cc64f914200dca9447a880239ceab54253d54e93f47b1db7ae5fc823977d::" providerId="AD" clId="Web-{8F265A00-2743-4D51-4631-10098878F2C5}" dt="2023-09-04T09:34:50.402" v="8"/>
          <ac:spMkLst>
            <pc:docMk/>
            <pc:sldMk cId="298095298" sldId="276"/>
            <ac:spMk id="11" creationId="{EA42306C-6809-0636-9A9B-062A78A74FAA}"/>
          </ac:spMkLst>
        </pc:spChg>
        <pc:graphicFrameChg chg="add del">
          <ac:chgData name="Utilisateur invité" userId="S::urn:spo:anon#1a97cc64f914200dca9447a880239ceab54253d54e93f47b1db7ae5fc823977d::" providerId="AD" clId="Web-{8F265A00-2743-4D51-4631-10098878F2C5}" dt="2023-09-04T09:34:50.402" v="8"/>
          <ac:graphicFrameMkLst>
            <pc:docMk/>
            <pc:sldMk cId="298095298" sldId="276"/>
            <ac:graphicFrameMk id="13" creationId="{3EC8B165-B59D-EE50-70D4-B5694F335CE0}"/>
          </ac:graphicFrameMkLst>
        </pc:graphicFrameChg>
        <pc:picChg chg="add">
          <ac:chgData name="Utilisateur invité" userId="S::urn:spo:anon#1a97cc64f914200dca9447a880239ceab54253d54e93f47b1db7ae5fc823977d::" providerId="AD" clId="Web-{8F265A00-2743-4D51-4631-10098878F2C5}" dt="2023-09-04T09:34:01.916" v="5"/>
          <ac:picMkLst>
            <pc:docMk/>
            <pc:sldMk cId="298095298" sldId="276"/>
            <ac:picMk id="3" creationId="{EFB3E78B-7845-3E14-E1A0-C20EEC1718DD}"/>
          </ac:picMkLst>
        </pc:picChg>
        <pc:picChg chg="add">
          <ac:chgData name="Utilisateur invité" userId="S::urn:spo:anon#1a97cc64f914200dca9447a880239ceab54253d54e93f47b1db7ae5fc823977d::" providerId="AD" clId="Web-{8F265A00-2743-4D51-4631-10098878F2C5}" dt="2023-09-04T09:34:01.932" v="6"/>
          <ac:picMkLst>
            <pc:docMk/>
            <pc:sldMk cId="298095298" sldId="276"/>
            <ac:picMk id="9" creationId="{E316B56C-C958-17D2-57C0-2EEF2727EA63}"/>
          </ac:picMkLst>
        </pc:picChg>
      </pc:sldChg>
      <pc:sldChg chg="addSp delSp modSp add replId">
        <pc:chgData name="Utilisateur invité" userId="S::urn:spo:anon#1a97cc64f914200dca9447a880239ceab54253d54e93f47b1db7ae5fc823977d::" providerId="AD" clId="Web-{8F265A00-2743-4D51-4631-10098878F2C5}" dt="2023-09-04T13:58:31.250" v="133" actId="20577"/>
        <pc:sldMkLst>
          <pc:docMk/>
          <pc:sldMk cId="2826597527" sldId="278"/>
        </pc:sldMkLst>
        <pc:spChg chg="add mod">
          <ac:chgData name="Utilisateur invité" userId="S::urn:spo:anon#1a97cc64f914200dca9447a880239ceab54253d54e93f47b1db7ae5fc823977d::" providerId="AD" clId="Web-{8F265A00-2743-4D51-4631-10098878F2C5}" dt="2023-09-04T13:58:31.250" v="133" actId="20577"/>
          <ac:spMkLst>
            <pc:docMk/>
            <pc:sldMk cId="2826597527" sldId="278"/>
            <ac:spMk id="10" creationId="{E31E6A65-993C-B528-C7D2-3CAF8490087F}"/>
          </ac:spMkLst>
        </pc:spChg>
        <pc:picChg chg="del">
          <ac:chgData name="Utilisateur invité" userId="S::urn:spo:anon#1a97cc64f914200dca9447a880239ceab54253d54e93f47b1db7ae5fc823977d::" providerId="AD" clId="Web-{8F265A00-2743-4D51-4631-10098878F2C5}" dt="2023-09-04T13:45:19.185" v="73"/>
          <ac:picMkLst>
            <pc:docMk/>
            <pc:sldMk cId="2826597527" sldId="278"/>
            <ac:picMk id="2" creationId="{3A05B3AB-4A47-3251-912D-A30FEC1C46B8}"/>
          </ac:picMkLst>
        </pc:picChg>
      </pc:sldChg>
    </pc:docChg>
  </pc:docChgLst>
  <pc:docChgLst>
    <pc:chgData name="LIGUE PdL SPORT U" userId="6ca43e44-9e38-49ca-bfb9-28758c015352" providerId="ADAL" clId="{C85F77F4-545C-3F47-BF95-6AFF259E1E73}"/>
    <pc:docChg chg="">
      <pc:chgData name="LIGUE PdL SPORT U" userId="6ca43e44-9e38-49ca-bfb9-28758c015352" providerId="ADAL" clId="{C85F77F4-545C-3F47-BF95-6AFF259E1E73}" dt="2023-09-29T07:24:44.195" v="0"/>
      <pc:docMkLst>
        <pc:docMk/>
      </pc:docMkLst>
      <pc:sldChg chg="addCm">
        <pc:chgData name="LIGUE PdL SPORT U" userId="6ca43e44-9e38-49ca-bfb9-28758c015352" providerId="ADAL" clId="{C85F77F4-545C-3F47-BF95-6AFF259E1E73}" dt="2023-09-29T07:24:44.195" v="0"/>
        <pc:sldMkLst>
          <pc:docMk/>
          <pc:sldMk cId="718452473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GUE PdL SPORT U" userId="6ca43e44-9e38-49ca-bfb9-28758c015352" providerId="ADAL" clId="{C85F77F4-545C-3F47-BF95-6AFF259E1E73}" dt="2023-09-29T07:24:44.195" v="0"/>
              <pc2:cmMkLst xmlns:pc2="http://schemas.microsoft.com/office/powerpoint/2019/9/main/command">
                <pc:docMk/>
                <pc:sldMk cId="718452473" sldId="261"/>
                <pc2:cmMk id="{AD73CC51-4EBD-D04D-AED5-08397B4EA304}"/>
              </pc2:cmMkLst>
            </pc226:cmChg>
          </p:ext>
        </pc:extLst>
      </pc:sldChg>
    </pc:docChg>
  </pc:docChgLst>
  <pc:docChgLst>
    <pc:chgData name="Adrien MARSALEIX" userId="4313c76f-60b7-4a17-9453-aa077539a612" providerId="ADAL" clId="{53AA71B2-90A7-4F6F-8924-A1E3CEEFB49E}"/>
    <pc:docChg chg="custSel addSld delSld modSld sldOrd">
      <pc:chgData name="Adrien MARSALEIX" userId="4313c76f-60b7-4a17-9453-aa077539a612" providerId="ADAL" clId="{53AA71B2-90A7-4F6F-8924-A1E3CEEFB49E}" dt="2024-09-16T10:30:43.215" v="511" actId="1076"/>
      <pc:docMkLst>
        <pc:docMk/>
      </pc:docMkLst>
      <pc:sldChg chg="modSp del mod">
        <pc:chgData name="Adrien MARSALEIX" userId="4313c76f-60b7-4a17-9453-aa077539a612" providerId="ADAL" clId="{53AA71B2-90A7-4F6F-8924-A1E3CEEFB49E}" dt="2024-09-16T10:29:03.816" v="442" actId="47"/>
        <pc:sldMkLst>
          <pc:docMk/>
          <pc:sldMk cId="718452473" sldId="261"/>
        </pc:sldMkLst>
        <pc:spChg chg="mod">
          <ac:chgData name="Adrien MARSALEIX" userId="4313c76f-60b7-4a17-9453-aa077539a612" providerId="ADAL" clId="{53AA71B2-90A7-4F6F-8924-A1E3CEEFB49E}" dt="2024-09-16T09:53:32.564" v="392" actId="20577"/>
          <ac:spMkLst>
            <pc:docMk/>
            <pc:sldMk cId="718452473" sldId="261"/>
            <ac:spMk id="4" creationId="{D5ED6BB8-3262-CC0E-1D44-B3C5ACF75389}"/>
          </ac:spMkLst>
        </pc:spChg>
      </pc:sldChg>
      <pc:sldChg chg="modSp mod">
        <pc:chgData name="Adrien MARSALEIX" userId="4313c76f-60b7-4a17-9453-aa077539a612" providerId="ADAL" clId="{53AA71B2-90A7-4F6F-8924-A1E3CEEFB49E}" dt="2024-09-12T15:30:08.471" v="319" actId="20577"/>
        <pc:sldMkLst>
          <pc:docMk/>
          <pc:sldMk cId="953509128" sldId="266"/>
        </pc:sldMkLst>
        <pc:spChg chg="mod">
          <ac:chgData name="Adrien MARSALEIX" userId="4313c76f-60b7-4a17-9453-aa077539a612" providerId="ADAL" clId="{53AA71B2-90A7-4F6F-8924-A1E3CEEFB49E}" dt="2024-09-12T15:30:08.471" v="319" actId="20577"/>
          <ac:spMkLst>
            <pc:docMk/>
            <pc:sldMk cId="953509128" sldId="266"/>
            <ac:spMk id="9" creationId="{AE327BA6-4FFC-CD70-B302-4C25742B52FE}"/>
          </ac:spMkLst>
        </pc:spChg>
        <pc:spChg chg="mod">
          <ac:chgData name="Adrien MARSALEIX" userId="4313c76f-60b7-4a17-9453-aa077539a612" providerId="ADAL" clId="{53AA71B2-90A7-4F6F-8924-A1E3CEEFB49E}" dt="2024-09-12T15:20:49.859" v="1" actId="20577"/>
          <ac:spMkLst>
            <pc:docMk/>
            <pc:sldMk cId="953509128" sldId="266"/>
            <ac:spMk id="11" creationId="{8310C35C-6C9E-DA66-FBEC-51F284FF169A}"/>
          </ac:spMkLst>
        </pc:spChg>
      </pc:sldChg>
      <pc:sldChg chg="del">
        <pc:chgData name="Adrien MARSALEIX" userId="4313c76f-60b7-4a17-9453-aa077539a612" providerId="ADAL" clId="{53AA71B2-90A7-4F6F-8924-A1E3CEEFB49E}" dt="2024-09-16T09:52:45.978" v="369" actId="47"/>
        <pc:sldMkLst>
          <pc:docMk/>
          <pc:sldMk cId="437233771" sldId="278"/>
        </pc:sldMkLst>
      </pc:sldChg>
      <pc:sldChg chg="del">
        <pc:chgData name="Adrien MARSALEIX" userId="4313c76f-60b7-4a17-9453-aa077539a612" providerId="ADAL" clId="{53AA71B2-90A7-4F6F-8924-A1E3CEEFB49E}" dt="2024-09-16T09:43:18.637" v="355" actId="47"/>
        <pc:sldMkLst>
          <pc:docMk/>
          <pc:sldMk cId="3624972040" sldId="282"/>
        </pc:sldMkLst>
      </pc:sldChg>
      <pc:sldChg chg="del">
        <pc:chgData name="Adrien MARSALEIX" userId="4313c76f-60b7-4a17-9453-aa077539a612" providerId="ADAL" clId="{53AA71B2-90A7-4F6F-8924-A1E3CEEFB49E}" dt="2024-09-12T15:30:52.506" v="320" actId="47"/>
        <pc:sldMkLst>
          <pc:docMk/>
          <pc:sldMk cId="1745351178" sldId="283"/>
        </pc:sldMkLst>
      </pc:sldChg>
      <pc:sldChg chg="del">
        <pc:chgData name="Adrien MARSALEIX" userId="4313c76f-60b7-4a17-9453-aa077539a612" providerId="ADAL" clId="{53AA71B2-90A7-4F6F-8924-A1E3CEEFB49E}" dt="2024-09-16T09:52:48.511" v="370" actId="47"/>
        <pc:sldMkLst>
          <pc:docMk/>
          <pc:sldMk cId="866235223" sldId="286"/>
        </pc:sldMkLst>
      </pc:sldChg>
      <pc:sldChg chg="del">
        <pc:chgData name="Adrien MARSALEIX" userId="4313c76f-60b7-4a17-9453-aa077539a612" providerId="ADAL" clId="{53AA71B2-90A7-4F6F-8924-A1E3CEEFB49E}" dt="2024-09-16T09:52:50.661" v="371" actId="47"/>
        <pc:sldMkLst>
          <pc:docMk/>
          <pc:sldMk cId="3395099297" sldId="289"/>
        </pc:sldMkLst>
      </pc:sldChg>
      <pc:sldChg chg="modSp mod">
        <pc:chgData name="Adrien MARSALEIX" userId="4313c76f-60b7-4a17-9453-aa077539a612" providerId="ADAL" clId="{53AA71B2-90A7-4F6F-8924-A1E3CEEFB49E}" dt="2024-09-12T15:32:03.633" v="354" actId="20577"/>
        <pc:sldMkLst>
          <pc:docMk/>
          <pc:sldMk cId="3736534916" sldId="290"/>
        </pc:sldMkLst>
        <pc:spChg chg="mod">
          <ac:chgData name="Adrien MARSALEIX" userId="4313c76f-60b7-4a17-9453-aa077539a612" providerId="ADAL" clId="{53AA71B2-90A7-4F6F-8924-A1E3CEEFB49E}" dt="2024-09-12T15:32:03.633" v="354" actId="20577"/>
          <ac:spMkLst>
            <pc:docMk/>
            <pc:sldMk cId="3736534916" sldId="290"/>
            <ac:spMk id="2" creationId="{E83A84AC-59E9-6974-DE70-658D0FA7141E}"/>
          </ac:spMkLst>
        </pc:spChg>
      </pc:sldChg>
      <pc:sldChg chg="del">
        <pc:chgData name="Adrien MARSALEIX" userId="4313c76f-60b7-4a17-9453-aa077539a612" providerId="ADAL" clId="{53AA71B2-90A7-4F6F-8924-A1E3CEEFB49E}" dt="2024-09-12T15:30:57.321" v="322" actId="47"/>
        <pc:sldMkLst>
          <pc:docMk/>
          <pc:sldMk cId="4152312183" sldId="291"/>
        </pc:sldMkLst>
      </pc:sldChg>
      <pc:sldChg chg="delSp modSp mod">
        <pc:chgData name="Adrien MARSALEIX" userId="4313c76f-60b7-4a17-9453-aa077539a612" providerId="ADAL" clId="{53AA71B2-90A7-4F6F-8924-A1E3CEEFB49E}" dt="2024-09-12T15:27:49.396" v="281" actId="20577"/>
        <pc:sldMkLst>
          <pc:docMk/>
          <pc:sldMk cId="842403873" sldId="295"/>
        </pc:sldMkLst>
        <pc:spChg chg="mod">
          <ac:chgData name="Adrien MARSALEIX" userId="4313c76f-60b7-4a17-9453-aa077539a612" providerId="ADAL" clId="{53AA71B2-90A7-4F6F-8924-A1E3CEEFB49E}" dt="2024-09-12T15:27:49.396" v="281" actId="20577"/>
          <ac:spMkLst>
            <pc:docMk/>
            <pc:sldMk cId="842403873" sldId="295"/>
            <ac:spMk id="10" creationId="{14EC9E3C-FCFD-4AB5-D2AE-4ED9A6CAB064}"/>
          </ac:spMkLst>
        </pc:spChg>
        <pc:picChg chg="del">
          <ac:chgData name="Adrien MARSALEIX" userId="4313c76f-60b7-4a17-9453-aa077539a612" providerId="ADAL" clId="{53AA71B2-90A7-4F6F-8924-A1E3CEEFB49E}" dt="2024-09-12T15:21:25.521" v="4" actId="478"/>
          <ac:picMkLst>
            <pc:docMk/>
            <pc:sldMk cId="842403873" sldId="295"/>
            <ac:picMk id="3" creationId="{D5699458-D001-32CB-7119-2747F53C471A}"/>
          </ac:picMkLst>
        </pc:picChg>
        <pc:picChg chg="del">
          <ac:chgData name="Adrien MARSALEIX" userId="4313c76f-60b7-4a17-9453-aa077539a612" providerId="ADAL" clId="{53AA71B2-90A7-4F6F-8924-A1E3CEEFB49E}" dt="2024-09-12T15:21:26.071" v="5" actId="478"/>
          <ac:picMkLst>
            <pc:docMk/>
            <pc:sldMk cId="842403873" sldId="295"/>
            <ac:picMk id="16" creationId="{A0F6DDC3-D878-A58D-130E-B0D2BB666A1D}"/>
          </ac:picMkLst>
        </pc:picChg>
        <pc:picChg chg="del">
          <ac:chgData name="Adrien MARSALEIX" userId="4313c76f-60b7-4a17-9453-aa077539a612" providerId="ADAL" clId="{53AA71B2-90A7-4F6F-8924-A1E3CEEFB49E}" dt="2024-09-12T15:21:27.253" v="7" actId="478"/>
          <ac:picMkLst>
            <pc:docMk/>
            <pc:sldMk cId="842403873" sldId="295"/>
            <ac:picMk id="1025" creationId="{13A34228-6437-7668-BBD4-4B547B8245AF}"/>
          </ac:picMkLst>
        </pc:picChg>
        <pc:picChg chg="del">
          <ac:chgData name="Adrien MARSALEIX" userId="4313c76f-60b7-4a17-9453-aa077539a612" providerId="ADAL" clId="{53AA71B2-90A7-4F6F-8924-A1E3CEEFB49E}" dt="2024-09-12T15:21:27.922" v="8" actId="478"/>
          <ac:picMkLst>
            <pc:docMk/>
            <pc:sldMk cId="842403873" sldId="295"/>
            <ac:picMk id="1027" creationId="{0BA51943-4DBB-17CE-348A-42026B8F542C}"/>
          </ac:picMkLst>
        </pc:picChg>
        <pc:picChg chg="del">
          <ac:chgData name="Adrien MARSALEIX" userId="4313c76f-60b7-4a17-9453-aa077539a612" providerId="ADAL" clId="{53AA71B2-90A7-4F6F-8924-A1E3CEEFB49E}" dt="2024-09-12T15:21:26.664" v="6" actId="478"/>
          <ac:picMkLst>
            <pc:docMk/>
            <pc:sldMk cId="842403873" sldId="295"/>
            <ac:picMk id="1029" creationId="{6FBFB9B5-A0A1-B09A-A7B9-8115B93F809A}"/>
          </ac:picMkLst>
        </pc:picChg>
      </pc:sldChg>
      <pc:sldChg chg="del">
        <pc:chgData name="Adrien MARSALEIX" userId="4313c76f-60b7-4a17-9453-aa077539a612" providerId="ADAL" clId="{53AA71B2-90A7-4F6F-8924-A1E3CEEFB49E}" dt="2024-09-12T15:30:55.912" v="321" actId="47"/>
        <pc:sldMkLst>
          <pc:docMk/>
          <pc:sldMk cId="3083677894" sldId="296"/>
        </pc:sldMkLst>
      </pc:sldChg>
      <pc:sldChg chg="modSp mod">
        <pc:chgData name="Adrien MARSALEIX" userId="4313c76f-60b7-4a17-9453-aa077539a612" providerId="ADAL" clId="{53AA71B2-90A7-4F6F-8924-A1E3CEEFB49E}" dt="2024-09-16T10:30:43.215" v="511" actId="1076"/>
        <pc:sldMkLst>
          <pc:docMk/>
          <pc:sldMk cId="1322583953" sldId="297"/>
        </pc:sldMkLst>
        <pc:spChg chg="mod">
          <ac:chgData name="Adrien MARSALEIX" userId="4313c76f-60b7-4a17-9453-aa077539a612" providerId="ADAL" clId="{53AA71B2-90A7-4F6F-8924-A1E3CEEFB49E}" dt="2024-09-16T10:30:38.533" v="510" actId="1076"/>
          <ac:spMkLst>
            <pc:docMk/>
            <pc:sldMk cId="1322583953" sldId="297"/>
            <ac:spMk id="13" creationId="{C32C4156-13A5-201A-3955-5D54B493BDC9}"/>
          </ac:spMkLst>
        </pc:spChg>
        <pc:spChg chg="mod">
          <ac:chgData name="Adrien MARSALEIX" userId="4313c76f-60b7-4a17-9453-aa077539a612" providerId="ADAL" clId="{53AA71B2-90A7-4F6F-8924-A1E3CEEFB49E}" dt="2024-09-16T10:30:43.215" v="511" actId="1076"/>
          <ac:spMkLst>
            <pc:docMk/>
            <pc:sldMk cId="1322583953" sldId="297"/>
            <ac:spMk id="15" creationId="{161AC935-D7F6-39D5-5085-09CEAC4609B1}"/>
          </ac:spMkLst>
        </pc:spChg>
      </pc:sldChg>
      <pc:sldChg chg="addSp delSp modSp add mod">
        <pc:chgData name="Adrien MARSALEIX" userId="4313c76f-60b7-4a17-9453-aa077539a612" providerId="ADAL" clId="{53AA71B2-90A7-4F6F-8924-A1E3CEEFB49E}" dt="2024-09-12T15:25:36.442" v="88" actId="1076"/>
        <pc:sldMkLst>
          <pc:docMk/>
          <pc:sldMk cId="4288610997" sldId="298"/>
        </pc:sldMkLst>
        <pc:spChg chg="mod">
          <ac:chgData name="Adrien MARSALEIX" userId="4313c76f-60b7-4a17-9453-aa077539a612" providerId="ADAL" clId="{53AA71B2-90A7-4F6F-8924-A1E3CEEFB49E}" dt="2024-09-12T15:25:36.442" v="88" actId="1076"/>
          <ac:spMkLst>
            <pc:docMk/>
            <pc:sldMk cId="4288610997" sldId="298"/>
            <ac:spMk id="10" creationId="{14EC9E3C-FCFD-4AB5-D2AE-4ED9A6CAB064}"/>
          </ac:spMkLst>
        </pc:spChg>
        <pc:picChg chg="del mod">
          <ac:chgData name="Adrien MARSALEIX" userId="4313c76f-60b7-4a17-9453-aa077539a612" providerId="ADAL" clId="{53AA71B2-90A7-4F6F-8924-A1E3CEEFB49E}" dt="2024-09-12T15:25:09.361" v="75" actId="478"/>
          <ac:picMkLst>
            <pc:docMk/>
            <pc:sldMk cId="4288610997" sldId="298"/>
            <ac:picMk id="3" creationId="{D5699458-D001-32CB-7119-2747F53C471A}"/>
          </ac:picMkLst>
        </pc:picChg>
        <pc:picChg chg="add del mod">
          <ac:chgData name="Adrien MARSALEIX" userId="4313c76f-60b7-4a17-9453-aa077539a612" providerId="ADAL" clId="{53AA71B2-90A7-4F6F-8924-A1E3CEEFB49E}" dt="2024-09-12T15:25:08.436" v="74" actId="478"/>
          <ac:picMkLst>
            <pc:docMk/>
            <pc:sldMk cId="4288610997" sldId="298"/>
            <ac:picMk id="4" creationId="{932F7DE9-3E4E-742C-44AF-BD1AC0318CF7}"/>
          </ac:picMkLst>
        </pc:picChg>
        <pc:picChg chg="add del mod">
          <ac:chgData name="Adrien MARSALEIX" userId="4313c76f-60b7-4a17-9453-aa077539a612" providerId="ADAL" clId="{53AA71B2-90A7-4F6F-8924-A1E3CEEFB49E}" dt="2024-09-12T15:25:07.804" v="73" actId="478"/>
          <ac:picMkLst>
            <pc:docMk/>
            <pc:sldMk cId="4288610997" sldId="298"/>
            <ac:picMk id="13" creationId="{AFC21305-9AAC-B3C2-E574-8B20A370A0A9}"/>
          </ac:picMkLst>
        </pc:picChg>
        <pc:picChg chg="del mod">
          <ac:chgData name="Adrien MARSALEIX" userId="4313c76f-60b7-4a17-9453-aa077539a612" providerId="ADAL" clId="{53AA71B2-90A7-4F6F-8924-A1E3CEEFB49E}" dt="2024-09-12T15:25:09.904" v="76" actId="478"/>
          <ac:picMkLst>
            <pc:docMk/>
            <pc:sldMk cId="4288610997" sldId="298"/>
            <ac:picMk id="16" creationId="{A0F6DDC3-D878-A58D-130E-B0D2BB666A1D}"/>
          </ac:picMkLst>
        </pc:picChg>
        <pc:picChg chg="add del mod">
          <ac:chgData name="Adrien MARSALEIX" userId="4313c76f-60b7-4a17-9453-aa077539a612" providerId="ADAL" clId="{53AA71B2-90A7-4F6F-8924-A1E3CEEFB49E}" dt="2024-09-12T15:25:06.988" v="72" actId="478"/>
          <ac:picMkLst>
            <pc:docMk/>
            <pc:sldMk cId="4288610997" sldId="298"/>
            <ac:picMk id="20" creationId="{C7E69B6D-F924-878C-9CF7-8E120ABB212A}"/>
          </ac:picMkLst>
        </pc:picChg>
        <pc:picChg chg="add del mod">
          <ac:chgData name="Adrien MARSALEIX" userId="4313c76f-60b7-4a17-9453-aa077539a612" providerId="ADAL" clId="{53AA71B2-90A7-4F6F-8924-A1E3CEEFB49E}" dt="2024-09-12T15:25:06.337" v="71" actId="478"/>
          <ac:picMkLst>
            <pc:docMk/>
            <pc:sldMk cId="4288610997" sldId="298"/>
            <ac:picMk id="22" creationId="{A782B9A4-88E9-BA61-0E30-14188E8694DC}"/>
          </ac:picMkLst>
        </pc:picChg>
        <pc:picChg chg="add del mod">
          <ac:chgData name="Adrien MARSALEIX" userId="4313c76f-60b7-4a17-9453-aa077539a612" providerId="ADAL" clId="{53AA71B2-90A7-4F6F-8924-A1E3CEEFB49E}" dt="2024-09-12T15:25:05.709" v="70" actId="478"/>
          <ac:picMkLst>
            <pc:docMk/>
            <pc:sldMk cId="4288610997" sldId="298"/>
            <ac:picMk id="24" creationId="{1CE68434-1911-0423-985A-9345E831448E}"/>
          </ac:picMkLst>
        </pc:picChg>
        <pc:picChg chg="del mod">
          <ac:chgData name="Adrien MARSALEIX" userId="4313c76f-60b7-4a17-9453-aa077539a612" providerId="ADAL" clId="{53AA71B2-90A7-4F6F-8924-A1E3CEEFB49E}" dt="2024-09-12T15:25:11.018" v="78" actId="478"/>
          <ac:picMkLst>
            <pc:docMk/>
            <pc:sldMk cId="4288610997" sldId="298"/>
            <ac:picMk id="1025" creationId="{13A34228-6437-7668-BBD4-4B547B8245AF}"/>
          </ac:picMkLst>
        </pc:picChg>
        <pc:picChg chg="del mod">
          <ac:chgData name="Adrien MARSALEIX" userId="4313c76f-60b7-4a17-9453-aa077539a612" providerId="ADAL" clId="{53AA71B2-90A7-4F6F-8924-A1E3CEEFB49E}" dt="2024-09-12T15:25:11.611" v="79" actId="478"/>
          <ac:picMkLst>
            <pc:docMk/>
            <pc:sldMk cId="4288610997" sldId="298"/>
            <ac:picMk id="1027" creationId="{0BA51943-4DBB-17CE-348A-42026B8F542C}"/>
          </ac:picMkLst>
        </pc:picChg>
        <pc:picChg chg="del mod">
          <ac:chgData name="Adrien MARSALEIX" userId="4313c76f-60b7-4a17-9453-aa077539a612" providerId="ADAL" clId="{53AA71B2-90A7-4F6F-8924-A1E3CEEFB49E}" dt="2024-09-12T15:25:10.492" v="77" actId="478"/>
          <ac:picMkLst>
            <pc:docMk/>
            <pc:sldMk cId="4288610997" sldId="298"/>
            <ac:picMk id="1029" creationId="{6FBFB9B5-A0A1-B09A-A7B9-8115B93F809A}"/>
          </ac:picMkLst>
        </pc:picChg>
      </pc:sldChg>
      <pc:sldChg chg="modSp add mod">
        <pc:chgData name="Adrien MARSALEIX" userId="4313c76f-60b7-4a17-9453-aa077539a612" providerId="ADAL" clId="{53AA71B2-90A7-4F6F-8924-A1E3CEEFB49E}" dt="2024-09-16T09:47:29.378" v="367" actId="14100"/>
        <pc:sldMkLst>
          <pc:docMk/>
          <pc:sldMk cId="4084871228" sldId="299"/>
        </pc:sldMkLst>
        <pc:spChg chg="mod">
          <ac:chgData name="Adrien MARSALEIX" userId="4313c76f-60b7-4a17-9453-aa077539a612" providerId="ADAL" clId="{53AA71B2-90A7-4F6F-8924-A1E3CEEFB49E}" dt="2024-09-12T15:27:11.256" v="218" actId="20577"/>
          <ac:spMkLst>
            <pc:docMk/>
            <pc:sldMk cId="4084871228" sldId="299"/>
            <ac:spMk id="10" creationId="{14EC9E3C-FCFD-4AB5-D2AE-4ED9A6CAB064}"/>
          </ac:spMkLst>
        </pc:spChg>
        <pc:picChg chg="mod">
          <ac:chgData name="Adrien MARSALEIX" userId="4313c76f-60b7-4a17-9453-aa077539a612" providerId="ADAL" clId="{53AA71B2-90A7-4F6F-8924-A1E3CEEFB49E}" dt="2024-09-16T09:47:12.362" v="364" actId="14100"/>
          <ac:picMkLst>
            <pc:docMk/>
            <pc:sldMk cId="4084871228" sldId="299"/>
            <ac:picMk id="3" creationId="{D5699458-D001-32CB-7119-2747F53C471A}"/>
          </ac:picMkLst>
        </pc:picChg>
        <pc:picChg chg="mod">
          <ac:chgData name="Adrien MARSALEIX" userId="4313c76f-60b7-4a17-9453-aa077539a612" providerId="ADAL" clId="{53AA71B2-90A7-4F6F-8924-A1E3CEEFB49E}" dt="2024-09-12T15:28:23.287" v="292" actId="1076"/>
          <ac:picMkLst>
            <pc:docMk/>
            <pc:sldMk cId="4084871228" sldId="299"/>
            <ac:picMk id="4" creationId="{932F7DE9-3E4E-742C-44AF-BD1AC0318CF7}"/>
          </ac:picMkLst>
        </pc:picChg>
        <pc:picChg chg="mod">
          <ac:chgData name="Adrien MARSALEIX" userId="4313c76f-60b7-4a17-9453-aa077539a612" providerId="ADAL" clId="{53AA71B2-90A7-4F6F-8924-A1E3CEEFB49E}" dt="2024-09-12T15:29:11.554" v="312" actId="1076"/>
          <ac:picMkLst>
            <pc:docMk/>
            <pc:sldMk cId="4084871228" sldId="299"/>
            <ac:picMk id="13" creationId="{AFC21305-9AAC-B3C2-E574-8B20A370A0A9}"/>
          </ac:picMkLst>
        </pc:picChg>
        <pc:picChg chg="mod">
          <ac:chgData name="Adrien MARSALEIX" userId="4313c76f-60b7-4a17-9453-aa077539a612" providerId="ADAL" clId="{53AA71B2-90A7-4F6F-8924-A1E3CEEFB49E}" dt="2024-09-16T09:47:29.378" v="367" actId="14100"/>
          <ac:picMkLst>
            <pc:docMk/>
            <pc:sldMk cId="4084871228" sldId="299"/>
            <ac:picMk id="16" creationId="{A0F6DDC3-D878-A58D-130E-B0D2BB666A1D}"/>
          </ac:picMkLst>
        </pc:picChg>
        <pc:picChg chg="mod">
          <ac:chgData name="Adrien MARSALEIX" userId="4313c76f-60b7-4a17-9453-aa077539a612" providerId="ADAL" clId="{53AA71B2-90A7-4F6F-8924-A1E3CEEFB49E}" dt="2024-09-12T15:28:08.437" v="287" actId="14100"/>
          <ac:picMkLst>
            <pc:docMk/>
            <pc:sldMk cId="4084871228" sldId="299"/>
            <ac:picMk id="20" creationId="{C7E69B6D-F924-878C-9CF7-8E120ABB212A}"/>
          </ac:picMkLst>
        </pc:picChg>
        <pc:picChg chg="mod">
          <ac:chgData name="Adrien MARSALEIX" userId="4313c76f-60b7-4a17-9453-aa077539a612" providerId="ADAL" clId="{53AA71B2-90A7-4F6F-8924-A1E3CEEFB49E}" dt="2024-09-12T15:29:19.959" v="314" actId="14100"/>
          <ac:picMkLst>
            <pc:docMk/>
            <pc:sldMk cId="4084871228" sldId="299"/>
            <ac:picMk id="22" creationId="{A782B9A4-88E9-BA61-0E30-14188E8694DC}"/>
          </ac:picMkLst>
        </pc:picChg>
        <pc:picChg chg="mod">
          <ac:chgData name="Adrien MARSALEIX" userId="4313c76f-60b7-4a17-9453-aa077539a612" providerId="ADAL" clId="{53AA71B2-90A7-4F6F-8924-A1E3CEEFB49E}" dt="2024-09-12T15:29:33.220" v="317" actId="1076"/>
          <ac:picMkLst>
            <pc:docMk/>
            <pc:sldMk cId="4084871228" sldId="299"/>
            <ac:picMk id="24" creationId="{1CE68434-1911-0423-985A-9345E831448E}"/>
          </ac:picMkLst>
        </pc:picChg>
        <pc:picChg chg="mod">
          <ac:chgData name="Adrien MARSALEIX" userId="4313c76f-60b7-4a17-9453-aa077539a612" providerId="ADAL" clId="{53AA71B2-90A7-4F6F-8924-A1E3CEEFB49E}" dt="2024-09-16T09:46:59.996" v="360" actId="14100"/>
          <ac:picMkLst>
            <pc:docMk/>
            <pc:sldMk cId="4084871228" sldId="299"/>
            <ac:picMk id="1025" creationId="{13A34228-6437-7668-BBD4-4B547B8245AF}"/>
          </ac:picMkLst>
        </pc:picChg>
        <pc:picChg chg="mod">
          <ac:chgData name="Adrien MARSALEIX" userId="4313c76f-60b7-4a17-9453-aa077539a612" providerId="ADAL" clId="{53AA71B2-90A7-4F6F-8924-A1E3CEEFB49E}" dt="2024-09-12T15:28:55.770" v="305" actId="1076"/>
          <ac:picMkLst>
            <pc:docMk/>
            <pc:sldMk cId="4084871228" sldId="299"/>
            <ac:picMk id="1027" creationId="{0BA51943-4DBB-17CE-348A-42026B8F542C}"/>
          </ac:picMkLst>
        </pc:picChg>
        <pc:picChg chg="mod">
          <ac:chgData name="Adrien MARSALEIX" userId="4313c76f-60b7-4a17-9453-aa077539a612" providerId="ADAL" clId="{53AA71B2-90A7-4F6F-8924-A1E3CEEFB49E}" dt="2024-09-16T09:46:53.041" v="357" actId="1076"/>
          <ac:picMkLst>
            <pc:docMk/>
            <pc:sldMk cId="4084871228" sldId="299"/>
            <ac:picMk id="1029" creationId="{6FBFB9B5-A0A1-B09A-A7B9-8115B93F809A}"/>
          </ac:picMkLst>
        </pc:picChg>
      </pc:sldChg>
      <pc:sldChg chg="del">
        <pc:chgData name="Adrien MARSALEIX" userId="4313c76f-60b7-4a17-9453-aa077539a612" providerId="ADAL" clId="{53AA71B2-90A7-4F6F-8924-A1E3CEEFB49E}" dt="2024-09-12T15:31:21.532" v="324" actId="47"/>
        <pc:sldMkLst>
          <pc:docMk/>
          <pc:sldMk cId="1359385179" sldId="300"/>
        </pc:sldMkLst>
      </pc:sldChg>
      <pc:sldChg chg="modSp add mod">
        <pc:chgData name="Adrien MARSALEIX" userId="4313c76f-60b7-4a17-9453-aa077539a612" providerId="ADAL" clId="{53AA71B2-90A7-4F6F-8924-A1E3CEEFB49E}" dt="2024-09-16T09:53:17.823" v="373" actId="1076"/>
        <pc:sldMkLst>
          <pc:docMk/>
          <pc:sldMk cId="261748106" sldId="301"/>
        </pc:sldMkLst>
        <pc:grpChg chg="mod">
          <ac:chgData name="Adrien MARSALEIX" userId="4313c76f-60b7-4a17-9453-aa077539a612" providerId="ADAL" clId="{53AA71B2-90A7-4F6F-8924-A1E3CEEFB49E}" dt="2024-09-16T09:53:17.823" v="373" actId="1076"/>
          <ac:grpSpMkLst>
            <pc:docMk/>
            <pc:sldMk cId="261748106" sldId="301"/>
            <ac:grpSpMk id="19" creationId="{06952EF3-A2D0-E57E-ADD3-59537A4F542E}"/>
          </ac:grpSpMkLst>
        </pc:grpChg>
      </pc:sldChg>
      <pc:sldChg chg="modSp add mod">
        <pc:chgData name="Adrien MARSALEIX" userId="4313c76f-60b7-4a17-9453-aa077539a612" providerId="ADAL" clId="{53AA71B2-90A7-4F6F-8924-A1E3CEEFB49E}" dt="2024-09-16T09:53:12.494" v="372" actId="1076"/>
        <pc:sldMkLst>
          <pc:docMk/>
          <pc:sldMk cId="2149436501" sldId="302"/>
        </pc:sldMkLst>
        <pc:grpChg chg="mod">
          <ac:chgData name="Adrien MARSALEIX" userId="4313c76f-60b7-4a17-9453-aa077539a612" providerId="ADAL" clId="{53AA71B2-90A7-4F6F-8924-A1E3CEEFB49E}" dt="2024-09-16T09:53:12.494" v="372" actId="1076"/>
          <ac:grpSpMkLst>
            <pc:docMk/>
            <pc:sldMk cId="2149436501" sldId="302"/>
            <ac:grpSpMk id="2" creationId="{970736B9-E7EC-20C3-27FD-5D37F1BE1531}"/>
          </ac:grpSpMkLst>
        </pc:grpChg>
      </pc:sldChg>
      <pc:sldChg chg="modSp add mod">
        <pc:chgData name="Adrien MARSALEIX" userId="4313c76f-60b7-4a17-9453-aa077539a612" providerId="ADAL" clId="{53AA71B2-90A7-4F6F-8924-A1E3CEEFB49E}" dt="2024-09-16T09:54:29.903" v="437" actId="20577"/>
        <pc:sldMkLst>
          <pc:docMk/>
          <pc:sldMk cId="3972337926" sldId="303"/>
        </pc:sldMkLst>
        <pc:spChg chg="mod">
          <ac:chgData name="Adrien MARSALEIX" userId="4313c76f-60b7-4a17-9453-aa077539a612" providerId="ADAL" clId="{53AA71B2-90A7-4F6F-8924-A1E3CEEFB49E}" dt="2024-09-16T09:54:14.167" v="413" actId="20577"/>
          <ac:spMkLst>
            <pc:docMk/>
            <pc:sldMk cId="3972337926" sldId="303"/>
            <ac:spMk id="3" creationId="{D26FC5E9-C193-933A-CC3D-4DCD902F3858}"/>
          </ac:spMkLst>
        </pc:spChg>
        <pc:spChg chg="mod">
          <ac:chgData name="Adrien MARSALEIX" userId="4313c76f-60b7-4a17-9453-aa077539a612" providerId="ADAL" clId="{53AA71B2-90A7-4F6F-8924-A1E3CEEFB49E}" dt="2024-09-16T09:54:29.903" v="437" actId="20577"/>
          <ac:spMkLst>
            <pc:docMk/>
            <pc:sldMk cId="3972337926" sldId="303"/>
            <ac:spMk id="12" creationId="{29688B0F-9666-BAE2-ED17-5B50A37A2681}"/>
          </ac:spMkLst>
        </pc:spChg>
        <pc:spChg chg="mod">
          <ac:chgData name="Adrien MARSALEIX" userId="4313c76f-60b7-4a17-9453-aa077539a612" providerId="ADAL" clId="{53AA71B2-90A7-4F6F-8924-A1E3CEEFB49E}" dt="2024-09-16T09:53:54.284" v="407" actId="20577"/>
          <ac:spMkLst>
            <pc:docMk/>
            <pc:sldMk cId="3972337926" sldId="303"/>
            <ac:spMk id="53" creationId="{11CA55BE-E0AA-C581-3C8D-7F4B8DC936C8}"/>
          </ac:spMkLst>
        </pc:spChg>
      </pc:sldChg>
      <pc:sldChg chg="add ord">
        <pc:chgData name="Adrien MARSALEIX" userId="4313c76f-60b7-4a17-9453-aa077539a612" providerId="ADAL" clId="{53AA71B2-90A7-4F6F-8924-A1E3CEEFB49E}" dt="2024-09-16T10:28:45.111" v="440"/>
        <pc:sldMkLst>
          <pc:docMk/>
          <pc:sldMk cId="237951335" sldId="305"/>
        </pc:sldMkLst>
      </pc:sldChg>
      <pc:sldChg chg="add">
        <pc:chgData name="Adrien MARSALEIX" userId="4313c76f-60b7-4a17-9453-aa077539a612" providerId="ADAL" clId="{53AA71B2-90A7-4F6F-8924-A1E3CEEFB49E}" dt="2024-09-16T10:29:01.858" v="441"/>
        <pc:sldMkLst>
          <pc:docMk/>
          <pc:sldMk cId="528429375" sldId="306"/>
        </pc:sldMkLst>
      </pc:sldChg>
    </pc:docChg>
  </pc:docChgLst>
  <pc:docChgLst>
    <pc:chgData name="Utilisateur invité" userId="S::urn:spo:anon#1a97cc64f914200dca9447a880239ceab54253d54e93f47b1db7ae5fc823977d::" providerId="AD" clId="Web-{C2D31D4F-A262-BBE6-BA04-B40AD02FB314}"/>
    <pc:docChg chg="modSld">
      <pc:chgData name="Utilisateur invité" userId="S::urn:spo:anon#1a97cc64f914200dca9447a880239ceab54253d54e93f47b1db7ae5fc823977d::" providerId="AD" clId="Web-{C2D31D4F-A262-BBE6-BA04-B40AD02FB314}" dt="2023-09-01T13:34:03.214" v="39" actId="14100"/>
      <pc:docMkLst>
        <pc:docMk/>
      </pc:docMkLst>
      <pc:sldChg chg="addSp delSp modSp">
        <pc:chgData name="Utilisateur invité" userId="S::urn:spo:anon#1a97cc64f914200dca9447a880239ceab54253d54e93f47b1db7ae5fc823977d::" providerId="AD" clId="Web-{C2D31D4F-A262-BBE6-BA04-B40AD02FB314}" dt="2023-09-01T13:34:03.214" v="39" actId="14100"/>
        <pc:sldMkLst>
          <pc:docMk/>
          <pc:sldMk cId="293354657" sldId="275"/>
        </pc:sldMkLst>
        <pc:spChg chg="mod">
          <ac:chgData name="Utilisateur invité" userId="S::urn:spo:anon#1a97cc64f914200dca9447a880239ceab54253d54e93f47b1db7ae5fc823977d::" providerId="AD" clId="Web-{C2D31D4F-A262-BBE6-BA04-B40AD02FB314}" dt="2023-09-01T13:21:40.229" v="12" actId="1076"/>
          <ac:spMkLst>
            <pc:docMk/>
            <pc:sldMk cId="293354657" sldId="275"/>
            <ac:spMk id="10" creationId="{17559D4E-1D07-3C40-7B6E-41ED9B1A227F}"/>
          </ac:spMkLst>
        </pc:spChg>
        <pc:spChg chg="del mod">
          <ac:chgData name="Utilisateur invité" userId="S::urn:spo:anon#1a97cc64f914200dca9447a880239ceab54253d54e93f47b1db7ae5fc823977d::" providerId="AD" clId="Web-{C2D31D4F-A262-BBE6-BA04-B40AD02FB314}" dt="2023-09-01T13:21:21.743" v="2"/>
          <ac:spMkLst>
            <pc:docMk/>
            <pc:sldMk cId="293354657" sldId="275"/>
            <ac:spMk id="11" creationId="{EA42306C-6809-0636-9A9B-062A78A74FAA}"/>
          </ac:spMkLst>
        </pc:spChg>
        <pc:picChg chg="add mod">
          <ac:chgData name="Utilisateur invité" userId="S::urn:spo:anon#1a97cc64f914200dca9447a880239ceab54253d54e93f47b1db7ae5fc823977d::" providerId="AD" clId="Web-{C2D31D4F-A262-BBE6-BA04-B40AD02FB314}" dt="2023-09-01T13:33:52.338" v="36" actId="14100"/>
          <ac:picMkLst>
            <pc:docMk/>
            <pc:sldMk cId="293354657" sldId="275"/>
            <ac:picMk id="2" creationId="{CA6C3FE8-25AA-2563-F28E-218496B792C5}"/>
          </ac:picMkLst>
        </pc:picChg>
        <pc:picChg chg="add mod">
          <ac:chgData name="Utilisateur invité" userId="S::urn:spo:anon#1a97cc64f914200dca9447a880239ceab54253d54e93f47b1db7ae5fc823977d::" providerId="AD" clId="Web-{C2D31D4F-A262-BBE6-BA04-B40AD02FB314}" dt="2023-09-01T13:33:55.120" v="37" actId="14100"/>
          <ac:picMkLst>
            <pc:docMk/>
            <pc:sldMk cId="293354657" sldId="275"/>
            <ac:picMk id="3" creationId="{79B18780-9732-0A5F-F265-DF910A284DC8}"/>
          </ac:picMkLst>
        </pc:picChg>
        <pc:picChg chg="add mod">
          <ac:chgData name="Utilisateur invité" userId="S::urn:spo:anon#1a97cc64f914200dca9447a880239ceab54253d54e93f47b1db7ae5fc823977d::" providerId="AD" clId="Web-{C2D31D4F-A262-BBE6-BA04-B40AD02FB314}" dt="2023-09-01T13:34:03.214" v="39" actId="14100"/>
          <ac:picMkLst>
            <pc:docMk/>
            <pc:sldMk cId="293354657" sldId="275"/>
            <ac:picMk id="4" creationId="{51C0C80D-8E72-2459-907B-BD9021ABA3D4}"/>
          </ac:picMkLst>
        </pc:picChg>
        <pc:picChg chg="add mod">
          <ac:chgData name="Utilisateur invité" userId="S::urn:spo:anon#1a97cc64f914200dca9447a880239ceab54253d54e93f47b1db7ae5fc823977d::" providerId="AD" clId="Web-{C2D31D4F-A262-BBE6-BA04-B40AD02FB314}" dt="2023-09-01T13:33:15.023" v="28" actId="1076"/>
          <ac:picMkLst>
            <pc:docMk/>
            <pc:sldMk cId="293354657" sldId="275"/>
            <ac:picMk id="9" creationId="{D357E733-F214-5DCE-FCD0-DA00B8DC2822}"/>
          </ac:picMkLst>
        </pc:picChg>
        <pc:picChg chg="add mod">
          <ac:chgData name="Utilisateur invité" userId="S::urn:spo:anon#1a97cc64f914200dca9447a880239ceab54253d54e93f47b1db7ae5fc823977d::" providerId="AD" clId="Web-{C2D31D4F-A262-BBE6-BA04-B40AD02FB314}" dt="2023-09-01T13:33:07.148" v="26" actId="14100"/>
          <ac:picMkLst>
            <pc:docMk/>
            <pc:sldMk cId="293354657" sldId="275"/>
            <ac:picMk id="12" creationId="{436A7AAF-E01D-A6BB-3198-3F0190675D7F}"/>
          </ac:picMkLst>
        </pc:picChg>
      </pc:sldChg>
    </pc:docChg>
  </pc:docChgLst>
  <pc:docChgLst>
    <pc:chgData name="Sophie DUCARD" userId="26a80247-a9f9-4c67-9e27-b1fca66412bc" providerId="ADAL" clId="{12A70849-A71E-4C92-B494-7AEF8E4501D9}"/>
    <pc:docChg chg="undo redo custSel addSld delSld modSld">
      <pc:chgData name="Sophie DUCARD" userId="26a80247-a9f9-4c67-9e27-b1fca66412bc" providerId="ADAL" clId="{12A70849-A71E-4C92-B494-7AEF8E4501D9}" dt="2024-10-01T13:21:43.888" v="285" actId="167"/>
      <pc:docMkLst>
        <pc:docMk/>
      </pc:docMkLst>
      <pc:sldChg chg="modSp mod">
        <pc:chgData name="Sophie DUCARD" userId="26a80247-a9f9-4c67-9e27-b1fca66412bc" providerId="ADAL" clId="{12A70849-A71E-4C92-B494-7AEF8E4501D9}" dt="2024-10-01T11:47:12.153" v="270" actId="20577"/>
        <pc:sldMkLst>
          <pc:docMk/>
          <pc:sldMk cId="1813829180" sldId="279"/>
        </pc:sldMkLst>
        <pc:spChg chg="mod">
          <ac:chgData name="Sophie DUCARD" userId="26a80247-a9f9-4c67-9e27-b1fca66412bc" providerId="ADAL" clId="{12A70849-A71E-4C92-B494-7AEF8E4501D9}" dt="2024-10-01T11:47:12.153" v="270" actId="20577"/>
          <ac:spMkLst>
            <pc:docMk/>
            <pc:sldMk cId="1813829180" sldId="279"/>
            <ac:spMk id="2" creationId="{FB242C91-BBAF-5E02-47D7-411737E78EBE}"/>
          </ac:spMkLst>
        </pc:spChg>
        <pc:spChg chg="mod">
          <ac:chgData name="Sophie DUCARD" userId="26a80247-a9f9-4c67-9e27-b1fca66412bc" providerId="ADAL" clId="{12A70849-A71E-4C92-B494-7AEF8E4501D9}" dt="2024-10-01T09:53:25.118" v="237" actId="1076"/>
          <ac:spMkLst>
            <pc:docMk/>
            <pc:sldMk cId="1813829180" sldId="279"/>
            <ac:spMk id="11" creationId="{EA42306C-6809-0636-9A9B-062A78A74FAA}"/>
          </ac:spMkLst>
        </pc:spChg>
      </pc:sldChg>
      <pc:sldChg chg="modSp mod">
        <pc:chgData name="Sophie DUCARD" userId="26a80247-a9f9-4c67-9e27-b1fca66412bc" providerId="ADAL" clId="{12A70849-A71E-4C92-B494-7AEF8E4501D9}" dt="2024-09-17T12:35:38.115" v="37" actId="20577"/>
        <pc:sldMkLst>
          <pc:docMk/>
          <pc:sldMk cId="3656099599" sldId="281"/>
        </pc:sldMkLst>
        <pc:spChg chg="mod">
          <ac:chgData name="Sophie DUCARD" userId="26a80247-a9f9-4c67-9e27-b1fca66412bc" providerId="ADAL" clId="{12A70849-A71E-4C92-B494-7AEF8E4501D9}" dt="2024-09-17T12:35:38.115" v="37" actId="20577"/>
          <ac:spMkLst>
            <pc:docMk/>
            <pc:sldMk cId="3656099599" sldId="281"/>
            <ac:spMk id="2" creationId="{E83A84AC-59E9-6974-DE70-658D0FA7141E}"/>
          </ac:spMkLst>
        </pc:spChg>
      </pc:sldChg>
      <pc:sldChg chg="modSp mod">
        <pc:chgData name="Sophie DUCARD" userId="26a80247-a9f9-4c67-9e27-b1fca66412bc" providerId="ADAL" clId="{12A70849-A71E-4C92-B494-7AEF8E4501D9}" dt="2024-09-17T12:37:34.754" v="38" actId="20577"/>
        <pc:sldMkLst>
          <pc:docMk/>
          <pc:sldMk cId="3736534916" sldId="290"/>
        </pc:sldMkLst>
        <pc:spChg chg="mod">
          <ac:chgData name="Sophie DUCARD" userId="26a80247-a9f9-4c67-9e27-b1fca66412bc" providerId="ADAL" clId="{12A70849-A71E-4C92-B494-7AEF8E4501D9}" dt="2024-09-17T12:37:34.754" v="38" actId="20577"/>
          <ac:spMkLst>
            <pc:docMk/>
            <pc:sldMk cId="3736534916" sldId="290"/>
            <ac:spMk id="2" creationId="{E83A84AC-59E9-6974-DE70-658D0FA7141E}"/>
          </ac:spMkLst>
        </pc:spChg>
      </pc:sldChg>
      <pc:sldChg chg="addSp delSp modSp mod">
        <pc:chgData name="Sophie DUCARD" userId="26a80247-a9f9-4c67-9e27-b1fca66412bc" providerId="ADAL" clId="{12A70849-A71E-4C92-B494-7AEF8E4501D9}" dt="2024-10-01T13:21:43.888" v="285" actId="167"/>
        <pc:sldMkLst>
          <pc:docMk/>
          <pc:sldMk cId="800226537" sldId="294"/>
        </pc:sldMkLst>
        <pc:picChg chg="add del mod">
          <ac:chgData name="Sophie DUCARD" userId="26a80247-a9f9-4c67-9e27-b1fca66412bc" providerId="ADAL" clId="{12A70849-A71E-4C92-B494-7AEF8E4501D9}" dt="2024-10-01T09:29:50.348" v="46" actId="478"/>
          <ac:picMkLst>
            <pc:docMk/>
            <pc:sldMk cId="800226537" sldId="294"/>
            <ac:picMk id="4" creationId="{78AA7F3C-6707-8048-4382-7936D7055ED6}"/>
          </ac:picMkLst>
        </pc:picChg>
        <pc:picChg chg="add del mod ord">
          <ac:chgData name="Sophie DUCARD" userId="26a80247-a9f9-4c67-9e27-b1fca66412bc" providerId="ADAL" clId="{12A70849-A71E-4C92-B494-7AEF8E4501D9}" dt="2024-10-01T13:19:07.886" v="271" actId="478"/>
          <ac:picMkLst>
            <pc:docMk/>
            <pc:sldMk cId="800226537" sldId="294"/>
            <ac:picMk id="4" creationId="{A93EADC4-2A16-594B-D3BD-499AB0A9E025}"/>
          </ac:picMkLst>
        </pc:picChg>
        <pc:picChg chg="add del mod ord">
          <ac:chgData name="Sophie DUCARD" userId="26a80247-a9f9-4c67-9e27-b1fca66412bc" providerId="ADAL" clId="{12A70849-A71E-4C92-B494-7AEF8E4501D9}" dt="2024-10-01T13:20:44.015" v="279" actId="478"/>
          <ac:picMkLst>
            <pc:docMk/>
            <pc:sldMk cId="800226537" sldId="294"/>
            <ac:picMk id="10" creationId="{4E43B44F-7FCC-159D-9405-9299A6D18425}"/>
          </ac:picMkLst>
        </pc:picChg>
        <pc:picChg chg="del">
          <ac:chgData name="Sophie DUCARD" userId="26a80247-a9f9-4c67-9e27-b1fca66412bc" providerId="ADAL" clId="{12A70849-A71E-4C92-B494-7AEF8E4501D9}" dt="2024-10-01T09:28:01.133" v="44" actId="478"/>
          <ac:picMkLst>
            <pc:docMk/>
            <pc:sldMk cId="800226537" sldId="294"/>
            <ac:picMk id="10" creationId="{4F48FEE1-63C8-E4BF-63E6-E61FFAC62082}"/>
          </ac:picMkLst>
        </pc:picChg>
        <pc:picChg chg="add del mod">
          <ac:chgData name="Sophie DUCARD" userId="26a80247-a9f9-4c67-9e27-b1fca66412bc" providerId="ADAL" clId="{12A70849-A71E-4C92-B494-7AEF8E4501D9}" dt="2024-10-01T09:54:37.709" v="238" actId="478"/>
          <ac:picMkLst>
            <pc:docMk/>
            <pc:sldMk cId="800226537" sldId="294"/>
            <ac:picMk id="12" creationId="{853FCCAD-8449-8F8B-E4A1-2B5B7B0C5844}"/>
          </ac:picMkLst>
        </pc:picChg>
        <pc:picChg chg="add mod ord">
          <ac:chgData name="Sophie DUCARD" userId="26a80247-a9f9-4c67-9e27-b1fca66412bc" providerId="ADAL" clId="{12A70849-A71E-4C92-B494-7AEF8E4501D9}" dt="2024-10-01T13:21:43.888" v="285" actId="167"/>
          <ac:picMkLst>
            <pc:docMk/>
            <pc:sldMk cId="800226537" sldId="294"/>
            <ac:picMk id="12" creationId="{A311F8C9-8B58-9F8C-4FC1-1E78D2BCC9E4}"/>
          </ac:picMkLst>
        </pc:picChg>
        <pc:picChg chg="add del mod ord">
          <ac:chgData name="Sophie DUCARD" userId="26a80247-a9f9-4c67-9e27-b1fca66412bc" providerId="ADAL" clId="{12A70849-A71E-4C92-B494-7AEF8E4501D9}" dt="2024-10-01T10:33:31.151" v="249" actId="478"/>
          <ac:picMkLst>
            <pc:docMk/>
            <pc:sldMk cId="800226537" sldId="294"/>
            <ac:picMk id="15" creationId="{CA929E16-99EA-346D-3006-1AC99397EB57}"/>
          </ac:picMkLst>
        </pc:picChg>
      </pc:sldChg>
      <pc:sldChg chg="new del">
        <pc:chgData name="Sophie DUCARD" userId="26a80247-a9f9-4c67-9e27-b1fca66412bc" providerId="ADAL" clId="{12A70849-A71E-4C92-B494-7AEF8E4501D9}" dt="2024-09-17T13:05:41.611" v="40" actId="680"/>
        <pc:sldMkLst>
          <pc:docMk/>
          <pc:sldMk cId="1246077997" sldId="307"/>
        </pc:sldMkLst>
      </pc:sldChg>
      <pc:sldChg chg="new del">
        <pc:chgData name="Sophie DUCARD" userId="26a80247-a9f9-4c67-9e27-b1fca66412bc" providerId="ADAL" clId="{12A70849-A71E-4C92-B494-7AEF8E4501D9}" dt="2024-09-17T13:13:34.508" v="43" actId="2696"/>
        <pc:sldMkLst>
          <pc:docMk/>
          <pc:sldMk cId="3355642736" sldId="307"/>
        </pc:sldMkLst>
      </pc:sldChg>
      <pc:sldChg chg="add">
        <pc:chgData name="Sophie DUCARD" userId="26a80247-a9f9-4c67-9e27-b1fca66412bc" providerId="ADAL" clId="{12A70849-A71E-4C92-B494-7AEF8E4501D9}" dt="2024-09-17T13:07:26.487" v="42"/>
        <pc:sldMkLst>
          <pc:docMk/>
          <pc:sldMk cId="3575957343" sldId="308"/>
        </pc:sldMkLst>
      </pc:sldChg>
    </pc:docChg>
  </pc:docChgLst>
  <pc:docChgLst>
    <pc:chgData name="Adrien MARSALEIX" userId="4313c76f-60b7-4a17-9453-aa077539a612" providerId="ADAL" clId="{732A95AF-089D-4B89-BDD4-38121DD08614}"/>
    <pc:docChg chg="undo custSel addSld delSld modSld sldOrd">
      <pc:chgData name="Adrien MARSALEIX" userId="4313c76f-60b7-4a17-9453-aa077539a612" providerId="ADAL" clId="{732A95AF-089D-4B89-BDD4-38121DD08614}" dt="2023-09-14T13:07:04.771" v="3375" actId="113"/>
      <pc:docMkLst>
        <pc:docMk/>
      </pc:docMkLst>
      <pc:sldChg chg="del">
        <pc:chgData name="Adrien MARSALEIX" userId="4313c76f-60b7-4a17-9453-aa077539a612" providerId="ADAL" clId="{732A95AF-089D-4B89-BDD4-38121DD08614}" dt="2023-09-05T08:51:30.497" v="117" actId="47"/>
        <pc:sldMkLst>
          <pc:docMk/>
          <pc:sldMk cId="341783639" sldId="257"/>
        </pc:sldMkLst>
      </pc:sldChg>
      <pc:sldChg chg="del">
        <pc:chgData name="Adrien MARSALEIX" userId="4313c76f-60b7-4a17-9453-aa077539a612" providerId="ADAL" clId="{732A95AF-089D-4B89-BDD4-38121DD08614}" dt="2023-09-05T08:51:34.785" v="126" actId="47"/>
        <pc:sldMkLst>
          <pc:docMk/>
          <pc:sldMk cId="2824358291" sldId="260"/>
        </pc:sldMkLst>
      </pc:sldChg>
      <pc:sldChg chg="delSp modSp mod">
        <pc:chgData name="Adrien MARSALEIX" userId="4313c76f-60b7-4a17-9453-aa077539a612" providerId="ADAL" clId="{732A95AF-089D-4B89-BDD4-38121DD08614}" dt="2023-09-14T13:07:04.771" v="3375" actId="113"/>
        <pc:sldMkLst>
          <pc:docMk/>
          <pc:sldMk cId="718452473" sldId="261"/>
        </pc:sldMkLst>
        <pc:spChg chg="mod">
          <ac:chgData name="Adrien MARSALEIX" userId="4313c76f-60b7-4a17-9453-aa077539a612" providerId="ADAL" clId="{732A95AF-089D-4B89-BDD4-38121DD08614}" dt="2023-09-05T09:22:08.315" v="753" actId="20577"/>
          <ac:spMkLst>
            <pc:docMk/>
            <pc:sldMk cId="718452473" sldId="261"/>
            <ac:spMk id="3" creationId="{72ED5703-289A-6DC3-E81A-CEB6CBABFFBA}"/>
          </ac:spMkLst>
        </pc:spChg>
        <pc:spChg chg="del">
          <ac:chgData name="Adrien MARSALEIX" userId="4313c76f-60b7-4a17-9453-aa077539a612" providerId="ADAL" clId="{732A95AF-089D-4B89-BDD4-38121DD08614}" dt="2023-09-05T09:16:37.746" v="577" actId="478"/>
          <ac:spMkLst>
            <pc:docMk/>
            <pc:sldMk cId="718452473" sldId="261"/>
            <ac:spMk id="10" creationId="{17559D4E-1D07-3C40-7B6E-41ED9B1A227F}"/>
          </ac:spMkLst>
        </pc:spChg>
        <pc:spChg chg="mod">
          <ac:chgData name="Adrien MARSALEIX" userId="4313c76f-60b7-4a17-9453-aa077539a612" providerId="ADAL" clId="{732A95AF-089D-4B89-BDD4-38121DD08614}" dt="2023-09-14T13:07:04.771" v="3375" actId="113"/>
          <ac:spMkLst>
            <pc:docMk/>
            <pc:sldMk cId="718452473" sldId="261"/>
            <ac:spMk id="11" creationId="{EA42306C-6809-0636-9A9B-062A78A74FAA}"/>
          </ac:spMkLst>
        </pc:spChg>
        <pc:picChg chg="del">
          <ac:chgData name="Adrien MARSALEIX" userId="4313c76f-60b7-4a17-9453-aa077539a612" providerId="ADAL" clId="{732A95AF-089D-4B89-BDD4-38121DD08614}" dt="2023-09-05T09:16:41.684" v="579" actId="478"/>
          <ac:picMkLst>
            <pc:docMk/>
            <pc:sldMk cId="718452473" sldId="261"/>
            <ac:picMk id="2" creationId="{07A280DB-A4B1-194F-B3F9-F256708A2ED9}"/>
          </ac:picMkLst>
        </pc:picChg>
        <pc:picChg chg="del">
          <ac:chgData name="Adrien MARSALEIX" userId="4313c76f-60b7-4a17-9453-aa077539a612" providerId="ADAL" clId="{732A95AF-089D-4B89-BDD4-38121DD08614}" dt="2023-09-05T08:52:44.113" v="144" actId="478"/>
          <ac:picMkLst>
            <pc:docMk/>
            <pc:sldMk cId="718452473" sldId="261"/>
            <ac:picMk id="16" creationId="{EBE783A6-F87C-5C68-F721-6019B7BEB591}"/>
          </ac:picMkLst>
        </pc:picChg>
      </pc:sldChg>
      <pc:sldChg chg="del">
        <pc:chgData name="Adrien MARSALEIX" userId="4313c76f-60b7-4a17-9453-aa077539a612" providerId="ADAL" clId="{732A95AF-089D-4B89-BDD4-38121DD08614}" dt="2023-09-05T08:51:34.363" v="125" actId="47"/>
        <pc:sldMkLst>
          <pc:docMk/>
          <pc:sldMk cId="2113898870" sldId="263"/>
        </pc:sldMkLst>
      </pc:sldChg>
      <pc:sldChg chg="del">
        <pc:chgData name="Adrien MARSALEIX" userId="4313c76f-60b7-4a17-9453-aa077539a612" providerId="ADAL" clId="{732A95AF-089D-4B89-BDD4-38121DD08614}" dt="2023-09-05T08:51:32.294" v="121" actId="47"/>
        <pc:sldMkLst>
          <pc:docMk/>
          <pc:sldMk cId="510259730" sldId="264"/>
        </pc:sldMkLst>
      </pc:sldChg>
      <pc:sldChg chg="delSp modSp mod">
        <pc:chgData name="Adrien MARSALEIX" userId="4313c76f-60b7-4a17-9453-aa077539a612" providerId="ADAL" clId="{732A95AF-089D-4B89-BDD4-38121DD08614}" dt="2023-09-05T08:51:11.704" v="116" actId="1076"/>
        <pc:sldMkLst>
          <pc:docMk/>
          <pc:sldMk cId="953509128" sldId="266"/>
        </pc:sldMkLst>
        <pc:spChg chg="mod">
          <ac:chgData name="Adrien MARSALEIX" userId="4313c76f-60b7-4a17-9453-aa077539a612" providerId="ADAL" clId="{732A95AF-089D-4B89-BDD4-38121DD08614}" dt="2023-09-05T08:51:00.120" v="115" actId="1076"/>
          <ac:spMkLst>
            <pc:docMk/>
            <pc:sldMk cId="953509128" sldId="266"/>
            <ac:spMk id="9" creationId="{AE327BA6-4FFC-CD70-B302-4C25742B52FE}"/>
          </ac:spMkLst>
        </pc:spChg>
        <pc:spChg chg="mod">
          <ac:chgData name="Adrien MARSALEIX" userId="4313c76f-60b7-4a17-9453-aa077539a612" providerId="ADAL" clId="{732A95AF-089D-4B89-BDD4-38121DD08614}" dt="2023-09-05T08:51:11.704" v="116" actId="1076"/>
          <ac:spMkLst>
            <pc:docMk/>
            <pc:sldMk cId="953509128" sldId="266"/>
            <ac:spMk id="11" creationId="{8310C35C-6C9E-DA66-FBEC-51F284FF169A}"/>
          </ac:spMkLst>
        </pc:spChg>
        <pc:picChg chg="del">
          <ac:chgData name="Adrien MARSALEIX" userId="4313c76f-60b7-4a17-9453-aa077539a612" providerId="ADAL" clId="{732A95AF-089D-4B89-BDD4-38121DD08614}" dt="2023-09-05T08:47:37.268" v="2" actId="478"/>
          <ac:picMkLst>
            <pc:docMk/>
            <pc:sldMk cId="953509128" sldId="266"/>
            <ac:picMk id="3" creationId="{CE28BABE-4FB5-D6EC-B5C3-CAB46651C550}"/>
          </ac:picMkLst>
        </pc:picChg>
        <pc:picChg chg="del">
          <ac:chgData name="Adrien MARSALEIX" userId="4313c76f-60b7-4a17-9453-aa077539a612" providerId="ADAL" clId="{732A95AF-089D-4B89-BDD4-38121DD08614}" dt="2023-09-05T08:47:36.629" v="1" actId="478"/>
          <ac:picMkLst>
            <pc:docMk/>
            <pc:sldMk cId="953509128" sldId="266"/>
            <ac:picMk id="4" creationId="{199BADFF-5525-03FD-5C0C-9E7DD1B5F9A6}"/>
          </ac:picMkLst>
        </pc:picChg>
        <pc:picChg chg="del">
          <ac:chgData name="Adrien MARSALEIX" userId="4313c76f-60b7-4a17-9453-aa077539a612" providerId="ADAL" clId="{732A95AF-089D-4B89-BDD4-38121DD08614}" dt="2023-09-05T08:47:37.834" v="3" actId="478"/>
          <ac:picMkLst>
            <pc:docMk/>
            <pc:sldMk cId="953509128" sldId="266"/>
            <ac:picMk id="12" creationId="{CE47AF04-DA29-F1AD-B209-CA8A745D9593}"/>
          </ac:picMkLst>
        </pc:picChg>
        <pc:picChg chg="mod">
          <ac:chgData name="Adrien MARSALEIX" userId="4313c76f-60b7-4a17-9453-aa077539a612" providerId="ADAL" clId="{732A95AF-089D-4B89-BDD4-38121DD08614}" dt="2023-09-05T08:49:09.809" v="6" actId="14100"/>
          <ac:picMkLst>
            <pc:docMk/>
            <pc:sldMk cId="953509128" sldId="266"/>
            <ac:picMk id="14" creationId="{5B8601C0-C4D4-28A9-96E1-AC0AB0C58EF8}"/>
          </ac:picMkLst>
        </pc:picChg>
        <pc:picChg chg="del">
          <ac:chgData name="Adrien MARSALEIX" userId="4313c76f-60b7-4a17-9453-aa077539a612" providerId="ADAL" clId="{732A95AF-089D-4B89-BDD4-38121DD08614}" dt="2023-09-05T08:47:43.027" v="4" actId="478"/>
          <ac:picMkLst>
            <pc:docMk/>
            <pc:sldMk cId="953509128" sldId="266"/>
            <ac:picMk id="16" creationId="{A7774BE1-EC76-AA19-3A45-FF4B16EF5F8C}"/>
          </ac:picMkLst>
        </pc:picChg>
        <pc:picChg chg="del">
          <ac:chgData name="Adrien MARSALEIX" userId="4313c76f-60b7-4a17-9453-aa077539a612" providerId="ADAL" clId="{732A95AF-089D-4B89-BDD4-38121DD08614}" dt="2023-09-05T08:47:35.975" v="0" actId="478"/>
          <ac:picMkLst>
            <pc:docMk/>
            <pc:sldMk cId="953509128" sldId="266"/>
            <ac:picMk id="18" creationId="{9A7DDA5C-C4B1-DA9D-3D51-7CB49BAEC917}"/>
          </ac:picMkLst>
        </pc:picChg>
      </pc:sldChg>
      <pc:sldChg chg="del">
        <pc:chgData name="Adrien MARSALEIX" userId="4313c76f-60b7-4a17-9453-aa077539a612" providerId="ADAL" clId="{732A95AF-089D-4B89-BDD4-38121DD08614}" dt="2023-09-05T08:51:37.529" v="128" actId="47"/>
        <pc:sldMkLst>
          <pc:docMk/>
          <pc:sldMk cId="729084859" sldId="267"/>
        </pc:sldMkLst>
      </pc:sldChg>
      <pc:sldChg chg="del">
        <pc:chgData name="Adrien MARSALEIX" userId="4313c76f-60b7-4a17-9453-aa077539a612" providerId="ADAL" clId="{732A95AF-089D-4B89-BDD4-38121DD08614}" dt="2023-09-05T08:51:32.505" v="122" actId="47"/>
        <pc:sldMkLst>
          <pc:docMk/>
          <pc:sldMk cId="155347320" sldId="268"/>
        </pc:sldMkLst>
      </pc:sldChg>
      <pc:sldChg chg="addSp delSp modSp mod">
        <pc:chgData name="Adrien MARSALEIX" userId="4313c76f-60b7-4a17-9453-aa077539a612" providerId="ADAL" clId="{732A95AF-089D-4B89-BDD4-38121DD08614}" dt="2023-09-05T15:43:45.543" v="2667" actId="1076"/>
        <pc:sldMkLst>
          <pc:docMk/>
          <pc:sldMk cId="2114808265" sldId="269"/>
        </pc:sldMkLst>
        <pc:spChg chg="add mod">
          <ac:chgData name="Adrien MARSALEIX" userId="4313c76f-60b7-4a17-9453-aa077539a612" providerId="ADAL" clId="{732A95AF-089D-4B89-BDD4-38121DD08614}" dt="2023-09-05T15:43:45.543" v="2667" actId="1076"/>
          <ac:spMkLst>
            <pc:docMk/>
            <pc:sldMk cId="2114808265" sldId="269"/>
            <ac:spMk id="2" creationId="{25CE39D2-5014-E425-E574-65AE84F40121}"/>
          </ac:spMkLst>
        </pc:spChg>
        <pc:spChg chg="del mod">
          <ac:chgData name="Adrien MARSALEIX" userId="4313c76f-60b7-4a17-9453-aa077539a612" providerId="ADAL" clId="{732A95AF-089D-4B89-BDD4-38121DD08614}" dt="2023-09-05T08:51:48.599" v="133" actId="478"/>
          <ac:spMkLst>
            <pc:docMk/>
            <pc:sldMk cId="2114808265" sldId="269"/>
            <ac:spMk id="3" creationId="{5297D369-2147-3789-D939-C9AF588B7CC0}"/>
          </ac:spMkLst>
        </pc:spChg>
        <pc:spChg chg="del mod">
          <ac:chgData name="Adrien MARSALEIX" userId="4313c76f-60b7-4a17-9453-aa077539a612" providerId="ADAL" clId="{732A95AF-089D-4B89-BDD4-38121DD08614}" dt="2023-09-05T08:51:51.818" v="134" actId="478"/>
          <ac:spMkLst>
            <pc:docMk/>
            <pc:sldMk cId="2114808265" sldId="269"/>
            <ac:spMk id="4" creationId="{6CEA4AE3-8778-E1CD-994A-1D7BDE55F445}"/>
          </ac:spMkLst>
        </pc:spChg>
        <pc:spChg chg="del">
          <ac:chgData name="Adrien MARSALEIX" userId="4313c76f-60b7-4a17-9453-aa077539a612" providerId="ADAL" clId="{732A95AF-089D-4B89-BDD4-38121DD08614}" dt="2023-09-05T08:51:55.817" v="136" actId="478"/>
          <ac:spMkLst>
            <pc:docMk/>
            <pc:sldMk cId="2114808265" sldId="269"/>
            <ac:spMk id="10" creationId="{AB234042-79D8-EB7E-A830-4665CDBCE0C4}"/>
          </ac:spMkLst>
        </pc:spChg>
        <pc:spChg chg="del">
          <ac:chgData name="Adrien MARSALEIX" userId="4313c76f-60b7-4a17-9453-aa077539a612" providerId="ADAL" clId="{732A95AF-089D-4B89-BDD4-38121DD08614}" dt="2023-09-05T08:51:45.448" v="131" actId="478"/>
          <ac:spMkLst>
            <pc:docMk/>
            <pc:sldMk cId="2114808265" sldId="269"/>
            <ac:spMk id="11" creationId="{EA42306C-6809-0636-9A9B-062A78A74FAA}"/>
          </ac:spMkLst>
        </pc:spChg>
        <pc:spChg chg="add mod">
          <ac:chgData name="Adrien MARSALEIX" userId="4313c76f-60b7-4a17-9453-aa077539a612" providerId="ADAL" clId="{732A95AF-089D-4B89-BDD4-38121DD08614}" dt="2023-09-05T09:21:22.508" v="730" actId="1076"/>
          <ac:spMkLst>
            <pc:docMk/>
            <pc:sldMk cId="2114808265" sldId="269"/>
            <ac:spMk id="14" creationId="{16B59A7A-B8EA-7BA1-F44C-F9AB3D6F2B88}"/>
          </ac:spMkLst>
        </pc:spChg>
        <pc:picChg chg="del">
          <ac:chgData name="Adrien MARSALEIX" userId="4313c76f-60b7-4a17-9453-aa077539a612" providerId="ADAL" clId="{732A95AF-089D-4B89-BDD4-38121DD08614}" dt="2023-09-05T08:51:53.093" v="135" actId="478"/>
          <ac:picMkLst>
            <pc:docMk/>
            <pc:sldMk cId="2114808265" sldId="269"/>
            <ac:picMk id="13" creationId="{B5BA498C-D662-852E-2670-6CE80A3BF8DB}"/>
          </ac:picMkLst>
        </pc:picChg>
        <pc:picChg chg="del">
          <ac:chgData name="Adrien MARSALEIX" userId="4313c76f-60b7-4a17-9453-aa077539a612" providerId="ADAL" clId="{732A95AF-089D-4B89-BDD4-38121DD08614}" dt="2023-09-05T08:52:40.313" v="143" actId="478"/>
          <ac:picMkLst>
            <pc:docMk/>
            <pc:sldMk cId="2114808265" sldId="269"/>
            <ac:picMk id="15" creationId="{4DBC6286-AEC5-BDCD-7AB3-AD1C19FD6C13}"/>
          </ac:picMkLst>
        </pc:picChg>
      </pc:sldChg>
      <pc:sldChg chg="del">
        <pc:chgData name="Adrien MARSALEIX" userId="4313c76f-60b7-4a17-9453-aa077539a612" providerId="ADAL" clId="{732A95AF-089D-4B89-BDD4-38121DD08614}" dt="2023-09-05T08:51:38.993" v="129" actId="47"/>
        <pc:sldMkLst>
          <pc:docMk/>
          <pc:sldMk cId="1983108871" sldId="271"/>
        </pc:sldMkLst>
      </pc:sldChg>
      <pc:sldChg chg="del">
        <pc:chgData name="Adrien MARSALEIX" userId="4313c76f-60b7-4a17-9453-aa077539a612" providerId="ADAL" clId="{732A95AF-089D-4B89-BDD4-38121DD08614}" dt="2023-09-05T08:51:33.694" v="124" actId="47"/>
        <pc:sldMkLst>
          <pc:docMk/>
          <pc:sldMk cId="1714200087" sldId="272"/>
        </pc:sldMkLst>
      </pc:sldChg>
      <pc:sldChg chg="del">
        <pc:chgData name="Adrien MARSALEIX" userId="4313c76f-60b7-4a17-9453-aa077539a612" providerId="ADAL" clId="{732A95AF-089D-4B89-BDD4-38121DD08614}" dt="2023-09-05T08:51:31.136" v="118" actId="47"/>
        <pc:sldMkLst>
          <pc:docMk/>
          <pc:sldMk cId="3878878756" sldId="274"/>
        </pc:sldMkLst>
      </pc:sldChg>
      <pc:sldChg chg="del">
        <pc:chgData name="Adrien MARSALEIX" userId="4313c76f-60b7-4a17-9453-aa077539a612" providerId="ADAL" clId="{732A95AF-089D-4B89-BDD4-38121DD08614}" dt="2023-09-05T08:51:31.668" v="119" actId="47"/>
        <pc:sldMkLst>
          <pc:docMk/>
          <pc:sldMk cId="293354657" sldId="275"/>
        </pc:sldMkLst>
      </pc:sldChg>
      <pc:sldChg chg="del">
        <pc:chgData name="Adrien MARSALEIX" userId="4313c76f-60b7-4a17-9453-aa077539a612" providerId="ADAL" clId="{732A95AF-089D-4B89-BDD4-38121DD08614}" dt="2023-09-05T08:51:32.001" v="120" actId="47"/>
        <pc:sldMkLst>
          <pc:docMk/>
          <pc:sldMk cId="298095298" sldId="276"/>
        </pc:sldMkLst>
      </pc:sldChg>
      <pc:sldChg chg="addSp delSp modSp mod">
        <pc:chgData name="Adrien MARSALEIX" userId="4313c76f-60b7-4a17-9453-aa077539a612" providerId="ADAL" clId="{732A95AF-089D-4B89-BDD4-38121DD08614}" dt="2023-09-06T09:20:25.981" v="3013" actId="1076"/>
        <pc:sldMkLst>
          <pc:docMk/>
          <pc:sldMk cId="1086224256" sldId="277"/>
        </pc:sldMkLst>
        <pc:spChg chg="mod">
          <ac:chgData name="Adrien MARSALEIX" userId="4313c76f-60b7-4a17-9453-aa077539a612" providerId="ADAL" clId="{732A95AF-089D-4B89-BDD4-38121DD08614}" dt="2023-09-05T08:53:09.969" v="167" actId="1076"/>
          <ac:spMkLst>
            <pc:docMk/>
            <pc:sldMk cId="1086224256" sldId="277"/>
            <ac:spMk id="3" creationId="{8B88484B-7DE4-A3C9-3BF6-467CF065676C}"/>
          </ac:spMkLst>
        </pc:spChg>
        <pc:spChg chg="add mod">
          <ac:chgData name="Adrien MARSALEIX" userId="4313c76f-60b7-4a17-9453-aa077539a612" providerId="ADAL" clId="{732A95AF-089D-4B89-BDD4-38121DD08614}" dt="2023-09-06T09:03:27.871" v="2697" actId="20577"/>
          <ac:spMkLst>
            <pc:docMk/>
            <pc:sldMk cId="1086224256" sldId="277"/>
            <ac:spMk id="4" creationId="{9A144909-DE2B-DCAF-8414-821DC6DE728A}"/>
          </ac:spMkLst>
        </pc:spChg>
        <pc:spChg chg="del">
          <ac:chgData name="Adrien MARSALEIX" userId="4313c76f-60b7-4a17-9453-aa077539a612" providerId="ADAL" clId="{732A95AF-089D-4B89-BDD4-38121DD08614}" dt="2023-09-05T08:52:12.240" v="138" actId="478"/>
          <ac:spMkLst>
            <pc:docMk/>
            <pc:sldMk cId="1086224256" sldId="277"/>
            <ac:spMk id="10" creationId="{17559D4E-1D07-3C40-7B6E-41ED9B1A227F}"/>
          </ac:spMkLst>
        </pc:spChg>
        <pc:graphicFrameChg chg="add del mod">
          <ac:chgData name="Adrien MARSALEIX" userId="4313c76f-60b7-4a17-9453-aa077539a612" providerId="ADAL" clId="{732A95AF-089D-4B89-BDD4-38121DD08614}" dt="2023-09-06T09:20:04.420" v="3007" actId="478"/>
          <ac:graphicFrameMkLst>
            <pc:docMk/>
            <pc:sldMk cId="1086224256" sldId="277"/>
            <ac:graphicFrameMk id="2" creationId="{24178DEF-587A-8614-F6A1-E5A7564CF821}"/>
          </ac:graphicFrameMkLst>
        </pc:graphicFrameChg>
        <pc:picChg chg="del">
          <ac:chgData name="Adrien MARSALEIX" userId="4313c76f-60b7-4a17-9453-aa077539a612" providerId="ADAL" clId="{732A95AF-089D-4B89-BDD4-38121DD08614}" dt="2023-09-05T09:05:23.382" v="370" actId="478"/>
          <ac:picMkLst>
            <pc:docMk/>
            <pc:sldMk cId="1086224256" sldId="277"/>
            <ac:picMk id="2" creationId="{4F2CBBBD-67E3-02DE-6D67-C090C1942024}"/>
          </ac:picMkLst>
        </pc:picChg>
        <pc:picChg chg="add mod">
          <ac:chgData name="Adrien MARSALEIX" userId="4313c76f-60b7-4a17-9453-aa077539a612" providerId="ADAL" clId="{732A95AF-089D-4B89-BDD4-38121DD08614}" dt="2023-09-05T09:02:04.998" v="353" actId="1076"/>
          <ac:picMkLst>
            <pc:docMk/>
            <pc:sldMk cId="1086224256" sldId="277"/>
            <ac:picMk id="12" creationId="{6C39AC5A-74D9-59F9-30A5-7F6102163BF0}"/>
          </ac:picMkLst>
        </pc:picChg>
        <pc:picChg chg="add mod">
          <ac:chgData name="Adrien MARSALEIX" userId="4313c76f-60b7-4a17-9453-aa077539a612" providerId="ADAL" clId="{732A95AF-089D-4B89-BDD4-38121DD08614}" dt="2023-09-05T09:02:11.491" v="355" actId="1076"/>
          <ac:picMkLst>
            <pc:docMk/>
            <pc:sldMk cId="1086224256" sldId="277"/>
            <ac:picMk id="13" creationId="{DD5200AF-A5DA-7ECC-54B9-086C82AB88CC}"/>
          </ac:picMkLst>
        </pc:picChg>
        <pc:picChg chg="add mod">
          <ac:chgData name="Adrien MARSALEIX" userId="4313c76f-60b7-4a17-9453-aa077539a612" providerId="ADAL" clId="{732A95AF-089D-4B89-BDD4-38121DD08614}" dt="2023-09-05T09:02:29.231" v="360" actId="1076"/>
          <ac:picMkLst>
            <pc:docMk/>
            <pc:sldMk cId="1086224256" sldId="277"/>
            <ac:picMk id="15" creationId="{DEE695C9-8294-AE30-9D14-D6D8693B1EA0}"/>
          </ac:picMkLst>
        </pc:picChg>
        <pc:picChg chg="add mod">
          <ac:chgData name="Adrien MARSALEIX" userId="4313c76f-60b7-4a17-9453-aa077539a612" providerId="ADAL" clId="{732A95AF-089D-4B89-BDD4-38121DD08614}" dt="2023-09-06T09:20:25.981" v="3013" actId="1076"/>
          <ac:picMkLst>
            <pc:docMk/>
            <pc:sldMk cId="1086224256" sldId="277"/>
            <ac:picMk id="16" creationId="{5156A4AC-D62F-051F-FEBA-6C6622AEBBF9}"/>
          </ac:picMkLst>
        </pc:picChg>
        <pc:picChg chg="del">
          <ac:chgData name="Adrien MARSALEIX" userId="4313c76f-60b7-4a17-9453-aa077539a612" providerId="ADAL" clId="{732A95AF-089D-4B89-BDD4-38121DD08614}" dt="2023-09-05T08:52:36.315" v="142" actId="478"/>
          <ac:picMkLst>
            <pc:docMk/>
            <pc:sldMk cId="1086224256" sldId="277"/>
            <ac:picMk id="16" creationId="{EBE783A6-F87C-5C68-F721-6019B7BEB591}"/>
          </ac:picMkLst>
        </pc:picChg>
        <pc:picChg chg="add mod">
          <ac:chgData name="Adrien MARSALEIX" userId="4313c76f-60b7-4a17-9453-aa077539a612" providerId="ADAL" clId="{732A95AF-089D-4B89-BDD4-38121DD08614}" dt="2023-09-05T09:02:08.577" v="354" actId="1076"/>
          <ac:picMkLst>
            <pc:docMk/>
            <pc:sldMk cId="1086224256" sldId="277"/>
            <ac:picMk id="18" creationId="{3259ED70-C386-F4C2-8B79-BB1B9101CD4F}"/>
          </ac:picMkLst>
        </pc:picChg>
        <pc:picChg chg="add mod">
          <ac:chgData name="Adrien MARSALEIX" userId="4313c76f-60b7-4a17-9453-aa077539a612" providerId="ADAL" clId="{732A95AF-089D-4B89-BDD4-38121DD08614}" dt="2023-09-05T09:02:02.404" v="352" actId="1076"/>
          <ac:picMkLst>
            <pc:docMk/>
            <pc:sldMk cId="1086224256" sldId="277"/>
            <ac:picMk id="20" creationId="{FE093B90-AA51-8FAE-8035-628E2D1E5E68}"/>
          </ac:picMkLst>
        </pc:picChg>
        <pc:picChg chg="add mod">
          <ac:chgData name="Adrien MARSALEIX" userId="4313c76f-60b7-4a17-9453-aa077539a612" providerId="ADAL" clId="{732A95AF-089D-4B89-BDD4-38121DD08614}" dt="2023-09-05T09:02:27" v="359" actId="1076"/>
          <ac:picMkLst>
            <pc:docMk/>
            <pc:sldMk cId="1086224256" sldId="277"/>
            <ac:picMk id="22" creationId="{638B40D9-14F2-C0FA-FBC7-E3A44271C188}"/>
          </ac:picMkLst>
        </pc:picChg>
        <pc:picChg chg="add del mod">
          <ac:chgData name="Adrien MARSALEIX" userId="4313c76f-60b7-4a17-9453-aa077539a612" providerId="ADAL" clId="{732A95AF-089D-4B89-BDD4-38121DD08614}" dt="2023-09-05T09:03:15.903" v="362" actId="478"/>
          <ac:picMkLst>
            <pc:docMk/>
            <pc:sldMk cId="1086224256" sldId="277"/>
            <ac:picMk id="24" creationId="{A043BFE0-8208-21A3-D63B-9E81BC728759}"/>
          </ac:picMkLst>
        </pc:picChg>
        <pc:picChg chg="add mod ord">
          <ac:chgData name="Adrien MARSALEIX" userId="4313c76f-60b7-4a17-9453-aa077539a612" providerId="ADAL" clId="{732A95AF-089D-4B89-BDD4-38121DD08614}" dt="2023-09-05T09:06:36.896" v="390" actId="1076"/>
          <ac:picMkLst>
            <pc:docMk/>
            <pc:sldMk cId="1086224256" sldId="277"/>
            <ac:picMk id="26" creationId="{93608FAD-5FCC-B0CA-162F-C586EACAC363}"/>
          </ac:picMkLst>
        </pc:picChg>
      </pc:sldChg>
      <pc:sldChg chg="modSp add mod">
        <pc:chgData name="Adrien MARSALEIX" userId="4313c76f-60b7-4a17-9453-aa077539a612" providerId="ADAL" clId="{732A95AF-089D-4B89-BDD4-38121DD08614}" dt="2023-09-14T13:06:57.001" v="3374" actId="113"/>
        <pc:sldMkLst>
          <pc:docMk/>
          <pc:sldMk cId="437233771" sldId="278"/>
        </pc:sldMkLst>
        <pc:spChg chg="mod">
          <ac:chgData name="Adrien MARSALEIX" userId="4313c76f-60b7-4a17-9453-aa077539a612" providerId="ADAL" clId="{732A95AF-089D-4B89-BDD4-38121DD08614}" dt="2023-09-05T09:17:53.467" v="610" actId="20577"/>
          <ac:spMkLst>
            <pc:docMk/>
            <pc:sldMk cId="437233771" sldId="278"/>
            <ac:spMk id="3" creationId="{72ED5703-289A-6DC3-E81A-CEB6CBABFFBA}"/>
          </ac:spMkLst>
        </pc:spChg>
        <pc:spChg chg="mod">
          <ac:chgData name="Adrien MARSALEIX" userId="4313c76f-60b7-4a17-9453-aa077539a612" providerId="ADAL" clId="{732A95AF-089D-4B89-BDD4-38121DD08614}" dt="2023-09-14T13:06:57.001" v="3374" actId="113"/>
          <ac:spMkLst>
            <pc:docMk/>
            <pc:sldMk cId="437233771" sldId="278"/>
            <ac:spMk id="11" creationId="{EA42306C-6809-0636-9A9B-062A78A74FAA}"/>
          </ac:spMkLst>
        </pc:spChg>
      </pc:sldChg>
      <pc:sldChg chg="del">
        <pc:chgData name="Adrien MARSALEIX" userId="4313c76f-60b7-4a17-9453-aa077539a612" providerId="ADAL" clId="{732A95AF-089D-4B89-BDD4-38121DD08614}" dt="2023-09-05T08:51:32.768" v="123" actId="47"/>
        <pc:sldMkLst>
          <pc:docMk/>
          <pc:sldMk cId="2826597527" sldId="278"/>
        </pc:sldMkLst>
      </pc:sldChg>
      <pc:sldChg chg="del">
        <pc:chgData name="Adrien MARSALEIX" userId="4313c76f-60b7-4a17-9453-aa077539a612" providerId="ADAL" clId="{732A95AF-089D-4B89-BDD4-38121DD08614}" dt="2023-09-05T08:51:36.330" v="127" actId="47"/>
        <pc:sldMkLst>
          <pc:docMk/>
          <pc:sldMk cId="205742988" sldId="279"/>
        </pc:sldMkLst>
      </pc:sldChg>
      <pc:sldChg chg="addSp modSp add mod">
        <pc:chgData name="Adrien MARSALEIX" userId="4313c76f-60b7-4a17-9453-aa077539a612" providerId="ADAL" clId="{732A95AF-089D-4B89-BDD4-38121DD08614}" dt="2023-09-12T09:17:20.514" v="3289"/>
        <pc:sldMkLst>
          <pc:docMk/>
          <pc:sldMk cId="1813829180" sldId="279"/>
        </pc:sldMkLst>
        <pc:spChg chg="mod">
          <ac:chgData name="Adrien MARSALEIX" userId="4313c76f-60b7-4a17-9453-aa077539a612" providerId="ADAL" clId="{732A95AF-089D-4B89-BDD4-38121DD08614}" dt="2023-09-05T09:18:06.202" v="618" actId="20577"/>
          <ac:spMkLst>
            <pc:docMk/>
            <pc:sldMk cId="1813829180" sldId="279"/>
            <ac:spMk id="3" creationId="{72ED5703-289A-6DC3-E81A-CEB6CBABFFBA}"/>
          </ac:spMkLst>
        </pc:spChg>
        <pc:spChg chg="mod">
          <ac:chgData name="Adrien MARSALEIX" userId="4313c76f-60b7-4a17-9453-aa077539a612" providerId="ADAL" clId="{732A95AF-089D-4B89-BDD4-38121DD08614}" dt="2023-09-12T09:16:49.778" v="3285" actId="20577"/>
          <ac:spMkLst>
            <pc:docMk/>
            <pc:sldMk cId="1813829180" sldId="279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732A95AF-089D-4B89-BDD4-38121DD08614}" dt="2023-09-12T09:17:20.514" v="3289"/>
          <ac:picMkLst>
            <pc:docMk/>
            <pc:sldMk cId="1813829180" sldId="279"/>
            <ac:picMk id="4" creationId="{AEE61C0F-1C3E-787E-7802-2580304E8747}"/>
          </ac:picMkLst>
        </pc:picChg>
      </pc:sldChg>
      <pc:sldChg chg="modSp add mod">
        <pc:chgData name="Adrien MARSALEIX" userId="4313c76f-60b7-4a17-9453-aa077539a612" providerId="ADAL" clId="{732A95AF-089D-4B89-BDD4-38121DD08614}" dt="2023-09-05T12:07:39.709" v="2012" actId="20577"/>
        <pc:sldMkLst>
          <pc:docMk/>
          <pc:sldMk cId="1541248367" sldId="280"/>
        </pc:sldMkLst>
        <pc:spChg chg="mod">
          <ac:chgData name="Adrien MARSALEIX" userId="4313c76f-60b7-4a17-9453-aa077539a612" providerId="ADAL" clId="{732A95AF-089D-4B89-BDD4-38121DD08614}" dt="2023-09-05T09:18:13.277" v="625" actId="20577"/>
          <ac:spMkLst>
            <pc:docMk/>
            <pc:sldMk cId="1541248367" sldId="280"/>
            <ac:spMk id="3" creationId="{72ED5703-289A-6DC3-E81A-CEB6CBABFFBA}"/>
          </ac:spMkLst>
        </pc:spChg>
        <pc:spChg chg="mod">
          <ac:chgData name="Adrien MARSALEIX" userId="4313c76f-60b7-4a17-9453-aa077539a612" providerId="ADAL" clId="{732A95AF-089D-4B89-BDD4-38121DD08614}" dt="2023-09-05T12:07:39.709" v="2012" actId="20577"/>
          <ac:spMkLst>
            <pc:docMk/>
            <pc:sldMk cId="1541248367" sldId="280"/>
            <ac:spMk id="11" creationId="{EA42306C-6809-0636-9A9B-062A78A74FAA}"/>
          </ac:spMkLst>
        </pc:spChg>
      </pc:sldChg>
      <pc:sldChg chg="addSp delSp modSp add mod">
        <pc:chgData name="Adrien MARSALEIX" userId="4313c76f-60b7-4a17-9453-aa077539a612" providerId="ADAL" clId="{732A95AF-089D-4B89-BDD4-38121DD08614}" dt="2023-09-12T09:19:34.007" v="3362" actId="20577"/>
        <pc:sldMkLst>
          <pc:docMk/>
          <pc:sldMk cId="3656099599" sldId="281"/>
        </pc:sldMkLst>
        <pc:spChg chg="add mod">
          <ac:chgData name="Adrien MARSALEIX" userId="4313c76f-60b7-4a17-9453-aa077539a612" providerId="ADAL" clId="{732A95AF-089D-4B89-BDD4-38121DD08614}" dt="2023-09-12T09:19:34.007" v="3362" actId="20577"/>
          <ac:spMkLst>
            <pc:docMk/>
            <pc:sldMk cId="3656099599" sldId="281"/>
            <ac:spMk id="2" creationId="{E83A84AC-59E9-6974-DE70-658D0FA7141E}"/>
          </ac:spMkLst>
        </pc:spChg>
        <pc:spChg chg="mod">
          <ac:chgData name="Adrien MARSALEIX" userId="4313c76f-60b7-4a17-9453-aa077539a612" providerId="ADAL" clId="{732A95AF-089D-4B89-BDD4-38121DD08614}" dt="2023-09-05T10:40:43.394" v="1851" actId="14100"/>
          <ac:spMkLst>
            <pc:docMk/>
            <pc:sldMk cId="3656099599" sldId="281"/>
            <ac:spMk id="3" creationId="{72ED5703-289A-6DC3-E81A-CEB6CBABFFBA}"/>
          </ac:spMkLst>
        </pc:spChg>
        <pc:spChg chg="del mod">
          <ac:chgData name="Adrien MARSALEIX" userId="4313c76f-60b7-4a17-9453-aa077539a612" providerId="ADAL" clId="{732A95AF-089D-4B89-BDD4-38121DD08614}" dt="2023-09-05T12:04:27.329" v="1896"/>
          <ac:spMkLst>
            <pc:docMk/>
            <pc:sldMk cId="3656099599" sldId="281"/>
            <ac:spMk id="11" creationId="{EA42306C-6809-0636-9A9B-062A78A74FAA}"/>
          </ac:spMkLst>
        </pc:spChg>
      </pc:sldChg>
      <pc:sldChg chg="addSp delSp modSp add mod">
        <pc:chgData name="Adrien MARSALEIX" userId="4313c76f-60b7-4a17-9453-aa077539a612" providerId="ADAL" clId="{732A95AF-089D-4B89-BDD4-38121DD08614}" dt="2023-09-12T09:31:05.550" v="3373" actId="1076"/>
        <pc:sldMkLst>
          <pc:docMk/>
          <pc:sldMk cId="3624972040" sldId="282"/>
        </pc:sldMkLst>
        <pc:spChg chg="mod">
          <ac:chgData name="Adrien MARSALEIX" userId="4313c76f-60b7-4a17-9453-aa077539a612" providerId="ADAL" clId="{732A95AF-089D-4B89-BDD4-38121DD08614}" dt="2023-09-05T09:18:45.609" v="664" actId="20577"/>
          <ac:spMkLst>
            <pc:docMk/>
            <pc:sldMk cId="3624972040" sldId="282"/>
            <ac:spMk id="3" creationId="{72ED5703-289A-6DC3-E81A-CEB6CBABFFBA}"/>
          </ac:spMkLst>
        </pc:spChg>
        <pc:spChg chg="del mod">
          <ac:chgData name="Adrien MARSALEIX" userId="4313c76f-60b7-4a17-9453-aa077539a612" providerId="ADAL" clId="{732A95AF-089D-4B89-BDD4-38121DD08614}" dt="2023-09-05T13:22:40.825" v="2427"/>
          <ac:spMkLst>
            <pc:docMk/>
            <pc:sldMk cId="3624972040" sldId="282"/>
            <ac:spMk id="11" creationId="{EA42306C-6809-0636-9A9B-062A78A74FAA}"/>
          </ac:spMkLst>
        </pc:spChg>
        <pc:graphicFrameChg chg="add mod">
          <ac:chgData name="Adrien MARSALEIX" userId="4313c76f-60b7-4a17-9453-aa077539a612" providerId="ADAL" clId="{732A95AF-089D-4B89-BDD4-38121DD08614}" dt="2023-09-05T15:41:32.493" v="2661" actId="14100"/>
          <ac:graphicFrameMkLst>
            <pc:docMk/>
            <pc:sldMk cId="3624972040" sldId="282"/>
            <ac:graphicFrameMk id="2" creationId="{A07EC526-6768-2C4C-E1CF-8FE6DE670DB2}"/>
          </ac:graphicFrameMkLst>
        </pc:graphicFrameChg>
        <pc:graphicFrameChg chg="add mod">
          <ac:chgData name="Adrien MARSALEIX" userId="4313c76f-60b7-4a17-9453-aa077539a612" providerId="ADAL" clId="{732A95AF-089D-4B89-BDD4-38121DD08614}" dt="2023-09-05T15:41:43.016" v="2664" actId="1076"/>
          <ac:graphicFrameMkLst>
            <pc:docMk/>
            <pc:sldMk cId="3624972040" sldId="282"/>
            <ac:graphicFrameMk id="4" creationId="{B3F8E80D-8A76-6624-2279-C9AC25CA3963}"/>
          </ac:graphicFrameMkLst>
        </pc:graphicFrameChg>
        <pc:graphicFrameChg chg="add mod">
          <ac:chgData name="Adrien MARSALEIX" userId="4313c76f-60b7-4a17-9453-aa077539a612" providerId="ADAL" clId="{732A95AF-089D-4B89-BDD4-38121DD08614}" dt="2023-09-05T15:41:40.286" v="2663" actId="14100"/>
          <ac:graphicFrameMkLst>
            <pc:docMk/>
            <pc:sldMk cId="3624972040" sldId="282"/>
            <ac:graphicFrameMk id="10" creationId="{6609D916-A309-57C9-202C-A47339739914}"/>
          </ac:graphicFrameMkLst>
        </pc:graphicFrameChg>
        <pc:picChg chg="add del mod">
          <ac:chgData name="Adrien MARSALEIX" userId="4313c76f-60b7-4a17-9453-aa077539a612" providerId="ADAL" clId="{732A95AF-089D-4B89-BDD4-38121DD08614}" dt="2023-09-12T09:30:52.161" v="3369" actId="478"/>
          <ac:picMkLst>
            <pc:docMk/>
            <pc:sldMk cId="3624972040" sldId="282"/>
            <ac:picMk id="11" creationId="{D8CF8F5E-DD98-1208-0B24-6444E54CD424}"/>
          </ac:picMkLst>
        </pc:picChg>
        <pc:picChg chg="add mod">
          <ac:chgData name="Adrien MARSALEIX" userId="4313c76f-60b7-4a17-9453-aa077539a612" providerId="ADAL" clId="{732A95AF-089D-4B89-BDD4-38121DD08614}" dt="2023-09-05T15:41:15.582" v="2655" actId="1076"/>
          <ac:picMkLst>
            <pc:docMk/>
            <pc:sldMk cId="3624972040" sldId="282"/>
            <ac:picMk id="12" creationId="{06B713EB-0E12-051C-9E81-C13F6EBD4E8A}"/>
          </ac:picMkLst>
        </pc:picChg>
        <pc:picChg chg="add mod">
          <ac:chgData name="Adrien MARSALEIX" userId="4313c76f-60b7-4a17-9453-aa077539a612" providerId="ADAL" clId="{732A95AF-089D-4B89-BDD4-38121DD08614}" dt="2023-09-05T15:41:27.578" v="2659" actId="1076"/>
          <ac:picMkLst>
            <pc:docMk/>
            <pc:sldMk cId="3624972040" sldId="282"/>
            <ac:picMk id="13" creationId="{EB17D89D-2225-9529-848B-D2B4A0BCDA69}"/>
          </ac:picMkLst>
        </pc:picChg>
        <pc:picChg chg="add del mod">
          <ac:chgData name="Adrien MARSALEIX" userId="4313c76f-60b7-4a17-9453-aa077539a612" providerId="ADAL" clId="{732A95AF-089D-4B89-BDD4-38121DD08614}" dt="2023-09-12T09:30:40.953" v="3365" actId="478"/>
          <ac:picMkLst>
            <pc:docMk/>
            <pc:sldMk cId="3624972040" sldId="282"/>
            <ac:picMk id="16" creationId="{E6DA28AB-EBBB-52F6-3F41-FA3BEDB7DE4B}"/>
          </ac:picMkLst>
        </pc:picChg>
        <pc:picChg chg="add del mod">
          <ac:chgData name="Adrien MARSALEIX" userId="4313c76f-60b7-4a17-9453-aa077539a612" providerId="ADAL" clId="{732A95AF-089D-4B89-BDD4-38121DD08614}" dt="2023-09-12T09:30:46.519" v="3367" actId="478"/>
          <ac:picMkLst>
            <pc:docMk/>
            <pc:sldMk cId="3624972040" sldId="282"/>
            <ac:picMk id="18" creationId="{8F98169B-B974-AC2B-6584-B6A9CD977F1F}"/>
          </ac:picMkLst>
        </pc:picChg>
        <pc:picChg chg="add mod">
          <ac:chgData name="Adrien MARSALEIX" userId="4313c76f-60b7-4a17-9453-aa077539a612" providerId="ADAL" clId="{732A95AF-089D-4B89-BDD4-38121DD08614}" dt="2023-09-12T09:31:05.550" v="3373" actId="1076"/>
          <ac:picMkLst>
            <pc:docMk/>
            <pc:sldMk cId="3624972040" sldId="282"/>
            <ac:picMk id="20" creationId="{DA5E31ED-E34C-3323-075C-48E1AA2A28A0}"/>
          </ac:picMkLst>
        </pc:picChg>
      </pc:sldChg>
      <pc:sldChg chg="addSp delSp modSp add mod">
        <pc:chgData name="Adrien MARSALEIX" userId="4313c76f-60b7-4a17-9453-aa077539a612" providerId="ADAL" clId="{732A95AF-089D-4B89-BDD4-38121DD08614}" dt="2023-09-06T15:28:48.826" v="3133"/>
        <pc:sldMkLst>
          <pc:docMk/>
          <pc:sldMk cId="1745351178" sldId="283"/>
        </pc:sldMkLst>
        <pc:spChg chg="mod">
          <ac:chgData name="Adrien MARSALEIX" userId="4313c76f-60b7-4a17-9453-aa077539a612" providerId="ADAL" clId="{732A95AF-089D-4B89-BDD4-38121DD08614}" dt="2023-09-05T09:18:53.674" v="672" actId="20577"/>
          <ac:spMkLst>
            <pc:docMk/>
            <pc:sldMk cId="1745351178" sldId="283"/>
            <ac:spMk id="3" creationId="{72ED5703-289A-6DC3-E81A-CEB6CBABFFBA}"/>
          </ac:spMkLst>
        </pc:spChg>
        <pc:spChg chg="del mod">
          <ac:chgData name="Adrien MARSALEIX" userId="4313c76f-60b7-4a17-9453-aa077539a612" providerId="ADAL" clId="{732A95AF-089D-4B89-BDD4-38121DD08614}" dt="2023-09-05T13:28:02.761" v="2445"/>
          <ac:spMkLst>
            <pc:docMk/>
            <pc:sldMk cId="1745351178" sldId="283"/>
            <ac:spMk id="11" creationId="{EA42306C-6809-0636-9A9B-062A78A74FAA}"/>
          </ac:spMkLst>
        </pc:spChg>
        <pc:graphicFrameChg chg="add mod">
          <ac:chgData name="Adrien MARSALEIX" userId="4313c76f-60b7-4a17-9453-aa077539a612" providerId="ADAL" clId="{732A95AF-089D-4B89-BDD4-38121DD08614}" dt="2023-09-05T13:28:21.114" v="2448" actId="1076"/>
          <ac:graphicFrameMkLst>
            <pc:docMk/>
            <pc:sldMk cId="1745351178" sldId="283"/>
            <ac:graphicFrameMk id="2" creationId="{9E2F2DE3-0BC4-A8BF-CF02-37D1BF495DE7}"/>
          </ac:graphicFrameMkLst>
        </pc:graphicFrameChg>
        <pc:picChg chg="add mod">
          <ac:chgData name="Adrien MARSALEIX" userId="4313c76f-60b7-4a17-9453-aa077539a612" providerId="ADAL" clId="{732A95AF-089D-4B89-BDD4-38121DD08614}" dt="2023-09-05T13:29:52.118" v="2477" actId="1076"/>
          <ac:picMkLst>
            <pc:docMk/>
            <pc:sldMk cId="1745351178" sldId="283"/>
            <ac:picMk id="10" creationId="{0FF6DC58-8C50-B0FA-48C1-6CD62307EE75}"/>
          </ac:picMkLst>
        </pc:picChg>
        <pc:picChg chg="add mod">
          <ac:chgData name="Adrien MARSALEIX" userId="4313c76f-60b7-4a17-9453-aa077539a612" providerId="ADAL" clId="{732A95AF-089D-4B89-BDD4-38121DD08614}" dt="2023-09-05T13:29:54.138" v="2478" actId="1076"/>
          <ac:picMkLst>
            <pc:docMk/>
            <pc:sldMk cId="1745351178" sldId="283"/>
            <ac:picMk id="13" creationId="{A60DEA43-5136-63D9-8E6C-86BD74DEC090}"/>
          </ac:picMkLst>
        </pc:picChg>
        <pc:picChg chg="add mod">
          <ac:chgData name="Adrien MARSALEIX" userId="4313c76f-60b7-4a17-9453-aa077539a612" providerId="ADAL" clId="{732A95AF-089D-4B89-BDD4-38121DD08614}" dt="2023-09-05T13:29:45.361" v="2475" actId="1076"/>
          <ac:picMkLst>
            <pc:docMk/>
            <pc:sldMk cId="1745351178" sldId="283"/>
            <ac:picMk id="16" creationId="{14B6EAE8-1C97-7F73-2D67-9D86EE338E75}"/>
          </ac:picMkLst>
        </pc:picChg>
        <pc:picChg chg="add mod">
          <ac:chgData name="Adrien MARSALEIX" userId="4313c76f-60b7-4a17-9453-aa077539a612" providerId="ADAL" clId="{732A95AF-089D-4B89-BDD4-38121DD08614}" dt="2023-09-05T13:29:50.090" v="2476" actId="1076"/>
          <ac:picMkLst>
            <pc:docMk/>
            <pc:sldMk cId="1745351178" sldId="283"/>
            <ac:picMk id="18" creationId="{41DE5105-6AC9-1C64-FB2E-A3C3D130F7D6}"/>
          </ac:picMkLst>
        </pc:picChg>
        <pc:picChg chg="add mod">
          <ac:chgData name="Adrien MARSALEIX" userId="4313c76f-60b7-4a17-9453-aa077539a612" providerId="ADAL" clId="{732A95AF-089D-4B89-BDD4-38121DD08614}" dt="2023-09-05T13:30:17.626" v="2481" actId="1076"/>
          <ac:picMkLst>
            <pc:docMk/>
            <pc:sldMk cId="1745351178" sldId="283"/>
            <ac:picMk id="20" creationId="{A6602480-D52E-44AB-EF63-A02CA6F1855C}"/>
          </ac:picMkLst>
        </pc:picChg>
        <pc:picChg chg="add mod">
          <ac:chgData name="Adrien MARSALEIX" userId="4313c76f-60b7-4a17-9453-aa077539a612" providerId="ADAL" clId="{732A95AF-089D-4B89-BDD4-38121DD08614}" dt="2023-09-06T15:28:48.826" v="3133"/>
          <ac:picMkLst>
            <pc:docMk/>
            <pc:sldMk cId="1745351178" sldId="283"/>
            <ac:picMk id="22" creationId="{5748B4C6-0D48-9F3A-FDD5-C33A754B7494}"/>
          </ac:picMkLst>
        </pc:picChg>
        <pc:cxnChg chg="add mod">
          <ac:chgData name="Adrien MARSALEIX" userId="4313c76f-60b7-4a17-9453-aa077539a612" providerId="ADAL" clId="{732A95AF-089D-4B89-BDD4-38121DD08614}" dt="2023-09-05T13:36:00.142" v="2493" actId="1076"/>
          <ac:cxnSpMkLst>
            <pc:docMk/>
            <pc:sldMk cId="1745351178" sldId="283"/>
            <ac:cxnSpMk id="24" creationId="{99FF4579-C818-F124-79B5-F0ACD833A332}"/>
          </ac:cxnSpMkLst>
        </pc:cxnChg>
      </pc:sldChg>
      <pc:sldChg chg="modSp add del mod">
        <pc:chgData name="Adrien MARSALEIX" userId="4313c76f-60b7-4a17-9453-aa077539a612" providerId="ADAL" clId="{732A95AF-089D-4B89-BDD4-38121DD08614}" dt="2023-09-05T10:42:01.603" v="1893" actId="47"/>
        <pc:sldMkLst>
          <pc:docMk/>
          <pc:sldMk cId="1405529692" sldId="284"/>
        </pc:sldMkLst>
        <pc:spChg chg="mod">
          <ac:chgData name="Adrien MARSALEIX" userId="4313c76f-60b7-4a17-9453-aa077539a612" providerId="ADAL" clId="{732A95AF-089D-4B89-BDD4-38121DD08614}" dt="2023-09-05T09:19:05.501" v="693" actId="20577"/>
          <ac:spMkLst>
            <pc:docMk/>
            <pc:sldMk cId="1405529692" sldId="284"/>
            <ac:spMk id="3" creationId="{72ED5703-289A-6DC3-E81A-CEB6CBABFFBA}"/>
          </ac:spMkLst>
        </pc:spChg>
      </pc:sldChg>
      <pc:sldChg chg="addSp delSp modSp add mod ord">
        <pc:chgData name="Adrien MARSALEIX" userId="4313c76f-60b7-4a17-9453-aa077539a612" providerId="ADAL" clId="{732A95AF-089D-4B89-BDD4-38121DD08614}" dt="2023-09-05T10:39:06.497" v="1696"/>
        <pc:sldMkLst>
          <pc:docMk/>
          <pc:sldMk cId="3339618454" sldId="285"/>
        </pc:sldMkLst>
        <pc:spChg chg="del">
          <ac:chgData name="Adrien MARSALEIX" userId="4313c76f-60b7-4a17-9453-aa077539a612" providerId="ADAL" clId="{732A95AF-089D-4B89-BDD4-38121DD08614}" dt="2023-09-05T09:45:11.424" v="1316" actId="478"/>
          <ac:spMkLst>
            <pc:docMk/>
            <pc:sldMk cId="3339618454" sldId="285"/>
            <ac:spMk id="3" creationId="{72ED5703-289A-6DC3-E81A-CEB6CBABFFBA}"/>
          </ac:spMkLst>
        </pc:spChg>
        <pc:spChg chg="del mod">
          <ac:chgData name="Adrien MARSALEIX" userId="4313c76f-60b7-4a17-9453-aa077539a612" providerId="ADAL" clId="{732A95AF-089D-4B89-BDD4-38121DD08614}" dt="2023-09-05T09:44:44.192" v="1313" actId="478"/>
          <ac:spMkLst>
            <pc:docMk/>
            <pc:sldMk cId="3339618454" sldId="285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732A95AF-089D-4B89-BDD4-38121DD08614}" dt="2023-09-05T09:45:31.367" v="1321" actId="1076"/>
          <ac:picMkLst>
            <pc:docMk/>
            <pc:sldMk cId="3339618454" sldId="285"/>
            <ac:picMk id="2" creationId="{E53748B0-4169-3CD8-5BEC-3BA2806356E8}"/>
          </ac:picMkLst>
        </pc:picChg>
      </pc:sldChg>
      <pc:sldChg chg="addSp delSp modSp add mod">
        <pc:chgData name="Adrien MARSALEIX" userId="4313c76f-60b7-4a17-9453-aa077539a612" providerId="ADAL" clId="{732A95AF-089D-4B89-BDD4-38121DD08614}" dt="2023-09-06T15:28:03.774" v="3132" actId="1076"/>
        <pc:sldMkLst>
          <pc:docMk/>
          <pc:sldMk cId="866235223" sldId="286"/>
        </pc:sldMkLst>
        <pc:spChg chg="add mod">
          <ac:chgData name="Adrien MARSALEIX" userId="4313c76f-60b7-4a17-9453-aa077539a612" providerId="ADAL" clId="{732A95AF-089D-4B89-BDD4-38121DD08614}" dt="2023-09-06T15:24:21.451" v="3068" actId="6549"/>
          <ac:spMkLst>
            <pc:docMk/>
            <pc:sldMk cId="866235223" sldId="286"/>
            <ac:spMk id="2" creationId="{50DDCF7C-7790-1951-EDAB-2BF1FC7A47EC}"/>
          </ac:spMkLst>
        </pc:spChg>
        <pc:spChg chg="add mod">
          <ac:chgData name="Adrien MARSALEIX" userId="4313c76f-60b7-4a17-9453-aa077539a612" providerId="ADAL" clId="{732A95AF-089D-4B89-BDD4-38121DD08614}" dt="2023-09-06T15:25:13.104" v="3081" actId="14100"/>
          <ac:spMkLst>
            <pc:docMk/>
            <pc:sldMk cId="866235223" sldId="286"/>
            <ac:spMk id="16" creationId="{D90D907C-E32C-23D9-8287-BC98F8496CB2}"/>
          </ac:spMkLst>
        </pc:spChg>
        <pc:spChg chg="add mod">
          <ac:chgData name="Adrien MARSALEIX" userId="4313c76f-60b7-4a17-9453-aa077539a612" providerId="ADAL" clId="{732A95AF-089D-4B89-BDD4-38121DD08614}" dt="2023-09-06T15:28:03.774" v="3132" actId="1076"/>
          <ac:spMkLst>
            <pc:docMk/>
            <pc:sldMk cId="866235223" sldId="286"/>
            <ac:spMk id="19" creationId="{7A235C61-CA3F-C704-B45A-BAE28BA8487A}"/>
          </ac:spMkLst>
        </pc:spChg>
        <pc:graphicFrameChg chg="add mod">
          <ac:chgData name="Adrien MARSALEIX" userId="4313c76f-60b7-4a17-9453-aa077539a612" providerId="ADAL" clId="{732A95AF-089D-4B89-BDD4-38121DD08614}" dt="2023-09-06T15:27:40.825" v="3127"/>
          <ac:graphicFrameMkLst>
            <pc:docMk/>
            <pc:sldMk cId="866235223" sldId="286"/>
            <ac:graphicFrameMk id="3" creationId="{DD82EF63-9631-570A-8453-46ED58DD57EF}"/>
          </ac:graphicFrameMkLst>
        </pc:graphicFrameChg>
        <pc:picChg chg="del">
          <ac:chgData name="Adrien MARSALEIX" userId="4313c76f-60b7-4a17-9453-aa077539a612" providerId="ADAL" clId="{732A95AF-089D-4B89-BDD4-38121DD08614}" dt="2023-09-05T09:46:57.266" v="1323" actId="478"/>
          <ac:picMkLst>
            <pc:docMk/>
            <pc:sldMk cId="866235223" sldId="286"/>
            <ac:picMk id="2" creationId="{E53748B0-4169-3CD8-5BEC-3BA2806356E8}"/>
          </ac:picMkLst>
        </pc:picChg>
        <pc:picChg chg="add del">
          <ac:chgData name="Adrien MARSALEIX" userId="4313c76f-60b7-4a17-9453-aa077539a612" providerId="ADAL" clId="{732A95AF-089D-4B89-BDD4-38121DD08614}" dt="2023-09-05T09:47:13.652" v="1327" actId="478"/>
          <ac:picMkLst>
            <pc:docMk/>
            <pc:sldMk cId="866235223" sldId="286"/>
            <ac:picMk id="3" creationId="{00B21ADE-77BA-C650-735A-1563AB99F02A}"/>
          </ac:picMkLst>
        </pc:picChg>
        <pc:picChg chg="add del mod">
          <ac:chgData name="Adrien MARSALEIX" userId="4313c76f-60b7-4a17-9453-aa077539a612" providerId="ADAL" clId="{732A95AF-089D-4B89-BDD4-38121DD08614}" dt="2023-09-06T15:15:53.823" v="3015" actId="478"/>
          <ac:picMkLst>
            <pc:docMk/>
            <pc:sldMk cId="866235223" sldId="286"/>
            <ac:picMk id="4" creationId="{A2EDE1A7-7A66-3330-AF9F-98F62573A68D}"/>
          </ac:picMkLst>
        </pc:picChg>
        <pc:picChg chg="add del mod">
          <ac:chgData name="Adrien MARSALEIX" userId="4313c76f-60b7-4a17-9453-aa077539a612" providerId="ADAL" clId="{732A95AF-089D-4B89-BDD4-38121DD08614}" dt="2023-09-06T15:15:54.525" v="3016" actId="478"/>
          <ac:picMkLst>
            <pc:docMk/>
            <pc:sldMk cId="866235223" sldId="286"/>
            <ac:picMk id="10" creationId="{8CA5C951-9686-E109-0BEA-B9CE1787BDD7}"/>
          </ac:picMkLst>
        </pc:picChg>
        <pc:picChg chg="add del mod">
          <ac:chgData name="Adrien MARSALEIX" userId="4313c76f-60b7-4a17-9453-aa077539a612" providerId="ADAL" clId="{732A95AF-089D-4B89-BDD4-38121DD08614}" dt="2023-09-06T15:15:55.368" v="3017" actId="478"/>
          <ac:picMkLst>
            <pc:docMk/>
            <pc:sldMk cId="866235223" sldId="286"/>
            <ac:picMk id="11" creationId="{3AB2AFD6-5A0C-5327-3E40-6F84F3BA45FF}"/>
          </ac:picMkLst>
        </pc:picChg>
        <pc:picChg chg="add del mod">
          <ac:chgData name="Adrien MARSALEIX" userId="4313c76f-60b7-4a17-9453-aa077539a612" providerId="ADAL" clId="{732A95AF-089D-4B89-BDD4-38121DD08614}" dt="2023-09-06T15:15:55.820" v="3018" actId="478"/>
          <ac:picMkLst>
            <pc:docMk/>
            <pc:sldMk cId="866235223" sldId="286"/>
            <ac:picMk id="12" creationId="{2C55730C-4763-05E0-2CD8-E5E0A0C91A41}"/>
          </ac:picMkLst>
        </pc:picChg>
        <pc:picChg chg="add mod">
          <ac:chgData name="Adrien MARSALEIX" userId="4313c76f-60b7-4a17-9453-aa077539a612" providerId="ADAL" clId="{732A95AF-089D-4B89-BDD4-38121DD08614}" dt="2023-09-06T15:24:10.343" v="3065" actId="1076"/>
          <ac:picMkLst>
            <pc:docMk/>
            <pc:sldMk cId="866235223" sldId="286"/>
            <ac:picMk id="15" creationId="{4947D4E1-96C6-9F77-3476-60D36D4E2CE0}"/>
          </ac:picMkLst>
        </pc:picChg>
        <pc:picChg chg="add mod">
          <ac:chgData name="Adrien MARSALEIX" userId="4313c76f-60b7-4a17-9453-aa077539a612" providerId="ADAL" clId="{732A95AF-089D-4B89-BDD4-38121DD08614}" dt="2023-09-06T15:28:00.559" v="3131" actId="1076"/>
          <ac:picMkLst>
            <pc:docMk/>
            <pc:sldMk cId="866235223" sldId="286"/>
            <ac:picMk id="18" creationId="{365D8E8C-2EE9-F4F8-72B8-B78EF805C6F4}"/>
          </ac:picMkLst>
        </pc:picChg>
      </pc:sldChg>
      <pc:sldChg chg="add del ord">
        <pc:chgData name="Adrien MARSALEIX" userId="4313c76f-60b7-4a17-9453-aa077539a612" providerId="ADAL" clId="{732A95AF-089D-4B89-BDD4-38121DD08614}" dt="2023-09-05T10:40:58.492" v="1861" actId="47"/>
        <pc:sldMkLst>
          <pc:docMk/>
          <pc:sldMk cId="965521983" sldId="287"/>
        </pc:sldMkLst>
      </pc:sldChg>
      <pc:sldChg chg="add del">
        <pc:chgData name="Adrien MARSALEIX" userId="4313c76f-60b7-4a17-9453-aa077539a612" providerId="ADAL" clId="{732A95AF-089D-4B89-BDD4-38121DD08614}" dt="2023-09-05T10:41:01.800" v="1862" actId="47"/>
        <pc:sldMkLst>
          <pc:docMk/>
          <pc:sldMk cId="3235823289" sldId="288"/>
        </pc:sldMkLst>
      </pc:sldChg>
      <pc:sldChg chg="modSp add mod">
        <pc:chgData name="Adrien MARSALEIX" userId="4313c76f-60b7-4a17-9453-aa077539a612" providerId="ADAL" clId="{732A95AF-089D-4B89-BDD4-38121DD08614}" dt="2023-09-05T09:54:56.911" v="1577" actId="20577"/>
        <pc:sldMkLst>
          <pc:docMk/>
          <pc:sldMk cId="3395099297" sldId="289"/>
        </pc:sldMkLst>
        <pc:spChg chg="mod">
          <ac:chgData name="Adrien MARSALEIX" userId="4313c76f-60b7-4a17-9453-aa077539a612" providerId="ADAL" clId="{732A95AF-089D-4B89-BDD4-38121DD08614}" dt="2023-09-05T09:49:57.496" v="1354" actId="6549"/>
          <ac:spMkLst>
            <pc:docMk/>
            <pc:sldMk cId="3395099297" sldId="289"/>
            <ac:spMk id="3" creationId="{72ED5703-289A-6DC3-E81A-CEB6CBABFFBA}"/>
          </ac:spMkLst>
        </pc:spChg>
        <pc:spChg chg="mod">
          <ac:chgData name="Adrien MARSALEIX" userId="4313c76f-60b7-4a17-9453-aa077539a612" providerId="ADAL" clId="{732A95AF-089D-4B89-BDD4-38121DD08614}" dt="2023-09-05T09:54:56.911" v="1577" actId="20577"/>
          <ac:spMkLst>
            <pc:docMk/>
            <pc:sldMk cId="3395099297" sldId="289"/>
            <ac:spMk id="11" creationId="{EA42306C-6809-0636-9A9B-062A78A74FAA}"/>
          </ac:spMkLst>
        </pc:spChg>
      </pc:sldChg>
      <pc:sldChg chg="modSp add mod">
        <pc:chgData name="Adrien MARSALEIX" userId="4313c76f-60b7-4a17-9453-aa077539a612" providerId="ADAL" clId="{732A95AF-089D-4B89-BDD4-38121DD08614}" dt="2023-09-12T09:18:19.694" v="3292" actId="20577"/>
        <pc:sldMkLst>
          <pc:docMk/>
          <pc:sldMk cId="3736534916" sldId="290"/>
        </pc:sldMkLst>
        <pc:spChg chg="mod">
          <ac:chgData name="Adrien MARSALEIX" userId="4313c76f-60b7-4a17-9453-aa077539a612" providerId="ADAL" clId="{732A95AF-089D-4B89-BDD4-38121DD08614}" dt="2023-09-12T09:18:19.694" v="3292" actId="20577"/>
          <ac:spMkLst>
            <pc:docMk/>
            <pc:sldMk cId="3736534916" sldId="290"/>
            <ac:spMk id="2" creationId="{E83A84AC-59E9-6974-DE70-658D0FA7141E}"/>
          </ac:spMkLst>
        </pc:spChg>
        <pc:spChg chg="mod">
          <ac:chgData name="Adrien MARSALEIX" userId="4313c76f-60b7-4a17-9453-aa077539a612" providerId="ADAL" clId="{732A95AF-089D-4B89-BDD4-38121DD08614}" dt="2023-09-06T15:30:08.619" v="3134" actId="1076"/>
          <ac:spMkLst>
            <pc:docMk/>
            <pc:sldMk cId="3736534916" sldId="290"/>
            <ac:spMk id="3" creationId="{72ED5703-289A-6DC3-E81A-CEB6CBABFFBA}"/>
          </ac:spMkLst>
        </pc:spChg>
      </pc:sldChg>
      <pc:sldChg chg="addSp delSp modSp add mod modAnim">
        <pc:chgData name="Adrien MARSALEIX" userId="4313c76f-60b7-4a17-9453-aa077539a612" providerId="ADAL" clId="{732A95AF-089D-4B89-BDD4-38121DD08614}" dt="2023-09-06T15:38:31.130" v="3147" actId="1076"/>
        <pc:sldMkLst>
          <pc:docMk/>
          <pc:sldMk cId="4152312183" sldId="291"/>
        </pc:sldMkLst>
        <pc:graphicFrameChg chg="del">
          <ac:chgData name="Adrien MARSALEIX" userId="4313c76f-60b7-4a17-9453-aa077539a612" providerId="ADAL" clId="{732A95AF-089D-4B89-BDD4-38121DD08614}" dt="2023-09-06T15:37:46.953" v="3136" actId="478"/>
          <ac:graphicFrameMkLst>
            <pc:docMk/>
            <pc:sldMk cId="4152312183" sldId="291"/>
            <ac:graphicFrameMk id="2" creationId="{9E2F2DE3-0BC4-A8BF-CF02-37D1BF495DE7}"/>
          </ac:graphicFrameMkLst>
        </pc:graphicFrameChg>
        <pc:picChg chg="add mod">
          <ac:chgData name="Adrien MARSALEIX" userId="4313c76f-60b7-4a17-9453-aa077539a612" providerId="ADAL" clId="{732A95AF-089D-4B89-BDD4-38121DD08614}" dt="2023-09-06T15:38:31.130" v="3147" actId="1076"/>
          <ac:picMkLst>
            <pc:docMk/>
            <pc:sldMk cId="4152312183" sldId="291"/>
            <ac:picMk id="4" creationId="{7EBAE15E-C9CE-F67E-6442-ACF306D9BA27}"/>
          </ac:picMkLst>
        </pc:picChg>
        <pc:picChg chg="del">
          <ac:chgData name="Adrien MARSALEIX" userId="4313c76f-60b7-4a17-9453-aa077539a612" providerId="ADAL" clId="{732A95AF-089D-4B89-BDD4-38121DD08614}" dt="2023-09-06T15:37:50.422" v="3140" actId="478"/>
          <ac:picMkLst>
            <pc:docMk/>
            <pc:sldMk cId="4152312183" sldId="291"/>
            <ac:picMk id="10" creationId="{0FF6DC58-8C50-B0FA-48C1-6CD62307EE75}"/>
          </ac:picMkLst>
        </pc:picChg>
        <pc:picChg chg="del">
          <ac:chgData name="Adrien MARSALEIX" userId="4313c76f-60b7-4a17-9453-aa077539a612" providerId="ADAL" clId="{732A95AF-089D-4B89-BDD4-38121DD08614}" dt="2023-09-06T15:37:50.994" v="3141" actId="478"/>
          <ac:picMkLst>
            <pc:docMk/>
            <pc:sldMk cId="4152312183" sldId="291"/>
            <ac:picMk id="13" creationId="{A60DEA43-5136-63D9-8E6C-86BD74DEC090}"/>
          </ac:picMkLst>
        </pc:picChg>
        <pc:picChg chg="del">
          <ac:chgData name="Adrien MARSALEIX" userId="4313c76f-60b7-4a17-9453-aa077539a612" providerId="ADAL" clId="{732A95AF-089D-4B89-BDD4-38121DD08614}" dt="2023-09-06T15:37:47.554" v="3137" actId="478"/>
          <ac:picMkLst>
            <pc:docMk/>
            <pc:sldMk cId="4152312183" sldId="291"/>
            <ac:picMk id="16" creationId="{14B6EAE8-1C97-7F73-2D67-9D86EE338E75}"/>
          </ac:picMkLst>
        </pc:picChg>
        <pc:picChg chg="del">
          <ac:chgData name="Adrien MARSALEIX" userId="4313c76f-60b7-4a17-9453-aa077539a612" providerId="ADAL" clId="{732A95AF-089D-4B89-BDD4-38121DD08614}" dt="2023-09-06T15:37:51.714" v="3142" actId="478"/>
          <ac:picMkLst>
            <pc:docMk/>
            <pc:sldMk cId="4152312183" sldId="291"/>
            <ac:picMk id="18" creationId="{41DE5105-6AC9-1C64-FB2E-A3C3D130F7D6}"/>
          </ac:picMkLst>
        </pc:picChg>
        <pc:picChg chg="del">
          <ac:chgData name="Adrien MARSALEIX" userId="4313c76f-60b7-4a17-9453-aa077539a612" providerId="ADAL" clId="{732A95AF-089D-4B89-BDD4-38121DD08614}" dt="2023-09-06T15:37:52.410" v="3143" actId="478"/>
          <ac:picMkLst>
            <pc:docMk/>
            <pc:sldMk cId="4152312183" sldId="291"/>
            <ac:picMk id="20" creationId="{A6602480-D52E-44AB-EF63-A02CA6F1855C}"/>
          </ac:picMkLst>
        </pc:picChg>
        <pc:picChg chg="del">
          <ac:chgData name="Adrien MARSALEIX" userId="4313c76f-60b7-4a17-9453-aa077539a612" providerId="ADAL" clId="{732A95AF-089D-4B89-BDD4-38121DD08614}" dt="2023-09-06T15:37:48.410" v="3138" actId="478"/>
          <ac:picMkLst>
            <pc:docMk/>
            <pc:sldMk cId="4152312183" sldId="291"/>
            <ac:picMk id="22" creationId="{5748B4C6-0D48-9F3A-FDD5-C33A754B7494}"/>
          </ac:picMkLst>
        </pc:picChg>
        <pc:cxnChg chg="del">
          <ac:chgData name="Adrien MARSALEIX" userId="4313c76f-60b7-4a17-9453-aa077539a612" providerId="ADAL" clId="{732A95AF-089D-4B89-BDD4-38121DD08614}" dt="2023-09-06T15:37:49.642" v="3139" actId="478"/>
          <ac:cxnSpMkLst>
            <pc:docMk/>
            <pc:sldMk cId="4152312183" sldId="291"/>
            <ac:cxnSpMk id="24" creationId="{99FF4579-C818-F124-79B5-F0ACD833A332}"/>
          </ac:cxnSpMkLst>
        </pc:cxnChg>
      </pc:sldChg>
    </pc:docChg>
  </pc:docChgLst>
  <pc:docChgLst>
    <pc:chgData name="LIGUE PdL SPORT U" userId="6ca43e44-9e38-49ca-bfb9-28758c015352" providerId="ADAL" clId="{A67B56CA-8983-DB48-9C8A-EE41A7177B2A}"/>
    <pc:docChg chg="modSld">
      <pc:chgData name="LIGUE PdL SPORT U" userId="6ca43e44-9e38-49ca-bfb9-28758c015352" providerId="ADAL" clId="{A67B56CA-8983-DB48-9C8A-EE41A7177B2A}" dt="2023-09-18T07:57:09.599" v="33" actId="20577"/>
      <pc:docMkLst>
        <pc:docMk/>
      </pc:docMkLst>
      <pc:sldChg chg="addSp modSp mod">
        <pc:chgData name="LIGUE PdL SPORT U" userId="6ca43e44-9e38-49ca-bfb9-28758c015352" providerId="ADAL" clId="{A67B56CA-8983-DB48-9C8A-EE41A7177B2A}" dt="2023-09-18T07:57:09.599" v="33" actId="20577"/>
        <pc:sldMkLst>
          <pc:docMk/>
          <pc:sldMk cId="4152312183" sldId="291"/>
        </pc:sldMkLst>
        <pc:spChg chg="add mod">
          <ac:chgData name="LIGUE PdL SPORT U" userId="6ca43e44-9e38-49ca-bfb9-28758c015352" providerId="ADAL" clId="{A67B56CA-8983-DB48-9C8A-EE41A7177B2A}" dt="2023-09-18T07:57:09.599" v="33" actId="20577"/>
          <ac:spMkLst>
            <pc:docMk/>
            <pc:sldMk cId="4152312183" sldId="291"/>
            <ac:spMk id="2" creationId="{8DDAC3E9-708C-AB1B-3915-045FB05F2BB0}"/>
          </ac:spMkLst>
        </pc:spChg>
      </pc:sldChg>
    </pc:docChg>
  </pc:docChgLst>
  <pc:docChgLst>
    <pc:chgData name="Adrien MARSALEIX" userId="4313c76f-60b7-4a17-9453-aa077539a612" providerId="ADAL" clId="{39C14797-3B06-47FB-9E97-4AEE5B1BDB60}"/>
    <pc:docChg chg="custSel modSld">
      <pc:chgData name="Adrien MARSALEIX" userId="4313c76f-60b7-4a17-9453-aa077539a612" providerId="ADAL" clId="{39C14797-3B06-47FB-9E97-4AEE5B1BDB60}" dt="2024-10-01T15:01:22.322" v="49" actId="20577"/>
      <pc:docMkLst>
        <pc:docMk/>
      </pc:docMkLst>
      <pc:sldChg chg="modSp mod">
        <pc:chgData name="Adrien MARSALEIX" userId="4313c76f-60b7-4a17-9453-aa077539a612" providerId="ADAL" clId="{39C14797-3B06-47FB-9E97-4AEE5B1BDB60}" dt="2024-10-01T15:01:22.322" v="49" actId="20577"/>
        <pc:sldMkLst>
          <pc:docMk/>
          <pc:sldMk cId="3736534916" sldId="290"/>
        </pc:sldMkLst>
        <pc:spChg chg="mod">
          <ac:chgData name="Adrien MARSALEIX" userId="4313c76f-60b7-4a17-9453-aa077539a612" providerId="ADAL" clId="{39C14797-3B06-47FB-9E97-4AEE5B1BDB60}" dt="2024-10-01T15:01:22.322" v="49" actId="20577"/>
          <ac:spMkLst>
            <pc:docMk/>
            <pc:sldMk cId="3736534916" sldId="290"/>
            <ac:spMk id="2" creationId="{E83A84AC-59E9-6974-DE70-658D0FA7141E}"/>
          </ac:spMkLst>
        </pc:spChg>
      </pc:sldChg>
    </pc:docChg>
  </pc:docChgLst>
  <pc:docChgLst>
    <pc:chgData name="Utilisateur invité" userId="S::urn:spo:anon#1a97cc64f914200dca9447a880239ceab54253d54e93f47b1db7ae5fc823977d::" providerId="AD" clId="Web-{8D2EF108-B730-D4F2-90E0-5F478B175A4E}"/>
    <pc:docChg chg="addSld modSld sldOrd">
      <pc:chgData name="Utilisateur invité" userId="S::urn:spo:anon#1a97cc64f914200dca9447a880239ceab54253d54e93f47b1db7ae5fc823977d::" providerId="AD" clId="Web-{8D2EF108-B730-D4F2-90E0-5F478B175A4E}" dt="2023-09-01T13:45:47.548" v="1554" actId="20577"/>
      <pc:docMkLst>
        <pc:docMk/>
      </pc:docMkLst>
      <pc:sldChg chg="modSp">
        <pc:chgData name="Utilisateur invité" userId="S::urn:spo:anon#1a97cc64f914200dca9447a880239ceab54253d54e93f47b1db7ae5fc823977d::" providerId="AD" clId="Web-{8D2EF108-B730-D4F2-90E0-5F478B175A4E}" dt="2023-09-01T12:11:27.008" v="2" actId="20577"/>
        <pc:sldMkLst>
          <pc:docMk/>
          <pc:sldMk cId="341783639" sldId="257"/>
        </pc:sldMkLst>
        <pc:spChg chg="mod">
          <ac:chgData name="Utilisateur invité" userId="S::urn:spo:anon#1a97cc64f914200dca9447a880239ceab54253d54e93f47b1db7ae5fc823977d::" providerId="AD" clId="Web-{8D2EF108-B730-D4F2-90E0-5F478B175A4E}" dt="2023-09-01T12:11:27.008" v="2" actId="20577"/>
          <ac:spMkLst>
            <pc:docMk/>
            <pc:sldMk cId="341783639" sldId="257"/>
            <ac:spMk id="11" creationId="{EA42306C-6809-0636-9A9B-062A78A74FAA}"/>
          </ac:spMkLst>
        </pc:spChg>
      </pc:sldChg>
      <pc:sldChg chg="ord">
        <pc:chgData name="Utilisateur invité" userId="S::urn:spo:anon#1a97cc64f914200dca9447a880239ceab54253d54e93f47b1db7ae5fc823977d::" providerId="AD" clId="Web-{8D2EF108-B730-D4F2-90E0-5F478B175A4E}" dt="2023-09-01T12:11:56.056" v="4"/>
        <pc:sldMkLst>
          <pc:docMk/>
          <pc:sldMk cId="773761135" sldId="260"/>
        </pc:sldMkLst>
      </pc:sldChg>
      <pc:sldChg chg="ord">
        <pc:chgData name="Utilisateur invité" userId="S::urn:spo:anon#1a97cc64f914200dca9447a880239ceab54253d54e93f47b1db7ae5fc823977d::" providerId="AD" clId="Web-{8D2EF108-B730-D4F2-90E0-5F478B175A4E}" dt="2023-09-01T12:11:44.555" v="3"/>
        <pc:sldMkLst>
          <pc:docMk/>
          <pc:sldMk cId="4217301388" sldId="263"/>
        </pc:sldMkLst>
      </pc:sldChg>
      <pc:sldChg chg="addSp delSp modSp add replId">
        <pc:chgData name="Utilisateur invité" userId="S::urn:spo:anon#1a97cc64f914200dca9447a880239ceab54253d54e93f47b1db7ae5fc823977d::" providerId="AD" clId="Web-{8D2EF108-B730-D4F2-90E0-5F478B175A4E}" dt="2023-09-01T13:03:03.145" v="1002" actId="20577"/>
        <pc:sldMkLst>
          <pc:docMk/>
          <pc:sldMk cId="510259730" sldId="264"/>
        </pc:sldMkLst>
        <pc:spChg chg="mod">
          <ac:chgData name="Utilisateur invité" userId="S::urn:spo:anon#1a97cc64f914200dca9447a880239ceab54253d54e93f47b1db7ae5fc823977d::" providerId="AD" clId="Web-{8D2EF108-B730-D4F2-90E0-5F478B175A4E}" dt="2023-09-01T12:53:04.007" v="794" actId="1076"/>
          <ac:spMkLst>
            <pc:docMk/>
            <pc:sldMk cId="510259730" sldId="264"/>
            <ac:spMk id="5" creationId="{66BC72F2-C75B-8DF5-8AE1-A40456869F69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02:47.019" v="984" actId="1076"/>
          <ac:spMkLst>
            <pc:docMk/>
            <pc:sldMk cId="510259730" sldId="264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03:03.145" v="1002" actId="20577"/>
          <ac:spMkLst>
            <pc:docMk/>
            <pc:sldMk cId="510259730" sldId="264"/>
            <ac:spMk id="11" creationId="{EA42306C-6809-0636-9A9B-062A78A74FAA}"/>
          </ac:spMkLst>
        </pc:spChg>
        <pc:picChg chg="del mod">
          <ac:chgData name="Utilisateur invité" userId="S::urn:spo:anon#1a97cc64f914200dca9447a880239ceab54253d54e93f47b1db7ae5fc823977d::" providerId="AD" clId="Web-{8D2EF108-B730-D4F2-90E0-5F478B175A4E}" dt="2023-09-01T12:22:43.981" v="320"/>
          <ac:picMkLst>
            <pc:docMk/>
            <pc:sldMk cId="510259730" sldId="264"/>
            <ac:picMk id="2" creationId="{07A280DB-A4B1-194F-B3F9-F256708A2ED9}"/>
          </ac:picMkLst>
        </pc:picChg>
        <pc:picChg chg="add mod ord modCrop">
          <ac:chgData name="Utilisateur invité" userId="S::urn:spo:anon#1a97cc64f914200dca9447a880239ceab54253d54e93f47b1db7ae5fc823977d::" providerId="AD" clId="Web-{8D2EF108-B730-D4F2-90E0-5F478B175A4E}" dt="2023-09-01T12:53:37.336" v="802"/>
          <ac:picMkLst>
            <pc:docMk/>
            <pc:sldMk cId="510259730" sldId="264"/>
            <ac:picMk id="3" creationId="{A4591820-1AD3-AEF5-FC5D-B845F5C991C7}"/>
          </ac:picMkLst>
        </pc:picChg>
        <pc:picChg chg="add mod ord modCrop">
          <ac:chgData name="Utilisateur invité" userId="S::urn:spo:anon#1a97cc64f914200dca9447a880239ceab54253d54e93f47b1db7ae5fc823977d::" providerId="AD" clId="Web-{8D2EF108-B730-D4F2-90E0-5F478B175A4E}" dt="2023-09-01T12:53:39.118" v="803"/>
          <ac:picMkLst>
            <pc:docMk/>
            <pc:sldMk cId="510259730" sldId="264"/>
            <ac:picMk id="4" creationId="{6F39C1FC-1D7B-BCAF-B863-E4B155437D5B}"/>
          </ac:picMkLst>
        </pc:picChg>
        <pc:picChg chg="add mod ord">
          <ac:chgData name="Utilisateur invité" userId="S::urn:spo:anon#1a97cc64f914200dca9447a880239ceab54253d54e93f47b1db7ae5fc823977d::" providerId="AD" clId="Web-{8D2EF108-B730-D4F2-90E0-5F478B175A4E}" dt="2023-09-01T12:53:41.446" v="804"/>
          <ac:picMkLst>
            <pc:docMk/>
            <pc:sldMk cId="510259730" sldId="264"/>
            <ac:picMk id="12" creationId="{52A0FC8D-BE19-BCAC-C36D-F446338D7C1E}"/>
          </ac:picMkLst>
        </pc:picChg>
        <pc:picChg chg="add del mod">
          <ac:chgData name="Utilisateur invité" userId="S::urn:spo:anon#1a97cc64f914200dca9447a880239ceab54253d54e93f47b1db7ae5fc823977d::" providerId="AD" clId="Web-{8D2EF108-B730-D4F2-90E0-5F478B175A4E}" dt="2023-09-01T12:46:02.643" v="742"/>
          <ac:picMkLst>
            <pc:docMk/>
            <pc:sldMk cId="510259730" sldId="264"/>
            <ac:picMk id="13" creationId="{99690CAE-815D-4569-CDFF-714786543CB7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2:22:48.154" v="322"/>
          <ac:picMkLst>
            <pc:docMk/>
            <pc:sldMk cId="510259730" sldId="264"/>
            <ac:picMk id="14" creationId="{5F90538D-EE4F-3B88-727E-DAD2750DFB4A}"/>
          </ac:picMkLst>
        </pc:picChg>
        <pc:picChg chg="add mod ord">
          <ac:chgData name="Utilisateur invité" userId="S::urn:spo:anon#1a97cc64f914200dca9447a880239ceab54253d54e93f47b1db7ae5fc823977d::" providerId="AD" clId="Web-{8D2EF108-B730-D4F2-90E0-5F478B175A4E}" dt="2023-09-01T12:53:43.368" v="805"/>
          <ac:picMkLst>
            <pc:docMk/>
            <pc:sldMk cId="510259730" sldId="264"/>
            <ac:picMk id="15" creationId="{A7439113-492E-ADB7-ABE8-043A2D546A3E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2:22:47.216" v="321"/>
          <ac:picMkLst>
            <pc:docMk/>
            <pc:sldMk cId="510259730" sldId="264"/>
            <ac:picMk id="16" creationId="{EBE783A6-F87C-5C68-F721-6019B7BEB591}"/>
          </ac:picMkLst>
        </pc:picChg>
        <pc:picChg chg="add mod">
          <ac:chgData name="Utilisateur invité" userId="S::urn:spo:anon#1a97cc64f914200dca9447a880239ceab54253d54e93f47b1db7ae5fc823977d::" providerId="AD" clId="Web-{8D2EF108-B730-D4F2-90E0-5F478B175A4E}" dt="2023-09-01T12:52:33.865" v="788" actId="1076"/>
          <ac:picMkLst>
            <pc:docMk/>
            <pc:sldMk cId="510259730" sldId="264"/>
            <ac:picMk id="17" creationId="{00646031-BE23-3D84-BC71-9DF49DF65A3D}"/>
          </ac:picMkLst>
        </pc:picChg>
        <pc:picChg chg="add del mod">
          <ac:chgData name="Utilisateur invité" userId="S::urn:spo:anon#1a97cc64f914200dca9447a880239ceab54253d54e93f47b1db7ae5fc823977d::" providerId="AD" clId="Web-{8D2EF108-B730-D4F2-90E0-5F478B175A4E}" dt="2023-09-01T12:51:04.923" v="780"/>
          <ac:picMkLst>
            <pc:docMk/>
            <pc:sldMk cId="510259730" sldId="264"/>
            <ac:picMk id="18" creationId="{C277D8CE-A14A-7D12-37C2-2C9629D9F8C5}"/>
          </ac:picMkLst>
        </pc:picChg>
        <pc:picChg chg="add mod ord modCrop">
          <ac:chgData name="Utilisateur invité" userId="S::urn:spo:anon#1a97cc64f914200dca9447a880239ceab54253d54e93f47b1db7ae5fc823977d::" providerId="AD" clId="Web-{8D2EF108-B730-D4F2-90E0-5F478B175A4E}" dt="2023-09-01T12:53:33.914" v="801"/>
          <ac:picMkLst>
            <pc:docMk/>
            <pc:sldMk cId="510259730" sldId="264"/>
            <ac:picMk id="19" creationId="{752F6CE5-3D8A-81B1-0A29-295F05BACF14}"/>
          </ac:picMkLst>
        </pc:picChg>
        <pc:cxnChg chg="del">
          <ac:chgData name="Utilisateur invité" userId="S::urn:spo:anon#1a97cc64f914200dca9447a880239ceab54253d54e93f47b1db7ae5fc823977d::" providerId="AD" clId="Web-{8D2EF108-B730-D4F2-90E0-5F478B175A4E}" dt="2023-09-01T12:22:53.919" v="323"/>
          <ac:cxnSpMkLst>
            <pc:docMk/>
            <pc:sldMk cId="510259730" sldId="264"/>
            <ac:cxnSpMk id="9" creationId="{05E25E1F-8750-DCED-4E78-959EDD1143AF}"/>
          </ac:cxnSpMkLst>
        </pc:cxnChg>
      </pc:sldChg>
      <pc:sldChg chg="modSp">
        <pc:chgData name="Utilisateur invité" userId="S::urn:spo:anon#1a97cc64f914200dca9447a880239ceab54253d54e93f47b1db7ae5fc823977d::" providerId="AD" clId="Web-{8D2EF108-B730-D4F2-90E0-5F478B175A4E}" dt="2023-09-01T12:20:53.086" v="314" actId="1076"/>
        <pc:sldMkLst>
          <pc:docMk/>
          <pc:sldMk cId="2406922391" sldId="265"/>
        </pc:sldMkLst>
        <pc:picChg chg="mod">
          <ac:chgData name="Utilisateur invité" userId="S::urn:spo:anon#1a97cc64f914200dca9447a880239ceab54253d54e93f47b1db7ae5fc823977d::" providerId="AD" clId="Web-{8D2EF108-B730-D4F2-90E0-5F478B175A4E}" dt="2023-09-01T12:20:53.070" v="312" actId="1076"/>
          <ac:picMkLst>
            <pc:docMk/>
            <pc:sldMk cId="2406922391" sldId="265"/>
            <ac:picMk id="3" creationId="{CE28BABE-4FB5-D6EC-B5C3-CAB46651C550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70" v="311" actId="1076"/>
          <ac:picMkLst>
            <pc:docMk/>
            <pc:sldMk cId="2406922391" sldId="265"/>
            <ac:picMk id="4" creationId="{199BADFF-5525-03FD-5C0C-9E7DD1B5F9A6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86" v="313" actId="1076"/>
          <ac:picMkLst>
            <pc:docMk/>
            <pc:sldMk cId="2406922391" sldId="265"/>
            <ac:picMk id="12" creationId="{CE47AF04-DA29-F1AD-B209-CA8A745D9593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54" v="310" actId="1076"/>
          <ac:picMkLst>
            <pc:docMk/>
            <pc:sldMk cId="2406922391" sldId="265"/>
            <ac:picMk id="14" creationId="{5B8601C0-C4D4-28A9-96E1-AC0AB0C58EF8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86" v="314" actId="1076"/>
          <ac:picMkLst>
            <pc:docMk/>
            <pc:sldMk cId="2406922391" sldId="265"/>
            <ac:picMk id="16" creationId="{A7774BE1-EC76-AA19-3A45-FF4B16EF5F8C}"/>
          </ac:picMkLst>
        </pc:picChg>
        <pc:picChg chg="mod">
          <ac:chgData name="Utilisateur invité" userId="S::urn:spo:anon#1a97cc64f914200dca9447a880239ceab54253d54e93f47b1db7ae5fc823977d::" providerId="AD" clId="Web-{8D2EF108-B730-D4F2-90E0-5F478B175A4E}" dt="2023-09-01T12:20:53.054" v="309" actId="1076"/>
          <ac:picMkLst>
            <pc:docMk/>
            <pc:sldMk cId="2406922391" sldId="265"/>
            <ac:picMk id="18" creationId="{9A7DDA5C-C4B1-DA9D-3D51-7CB49BAEC917}"/>
          </ac:picMkLst>
        </pc:picChg>
      </pc:sldChg>
      <pc:sldChg chg="addSp delSp modSp add replId">
        <pc:chgData name="Utilisateur invité" userId="S::urn:spo:anon#1a97cc64f914200dca9447a880239ceab54253d54e93f47b1db7ae5fc823977d::" providerId="AD" clId="Web-{8D2EF108-B730-D4F2-90E0-5F478B175A4E}" dt="2023-09-01T13:07:31.595" v="1060" actId="1076"/>
        <pc:sldMkLst>
          <pc:docMk/>
          <pc:sldMk cId="155347320" sldId="268"/>
        </pc:sldMkLst>
        <pc:spChg chg="del">
          <ac:chgData name="Utilisateur invité" userId="S::urn:spo:anon#1a97cc64f914200dca9447a880239ceab54253d54e93f47b1db7ae5fc823977d::" providerId="AD" clId="Web-{8D2EF108-B730-D4F2-90E0-5F478B175A4E}" dt="2023-09-01T12:56:53.393" v="824"/>
          <ac:spMkLst>
            <pc:docMk/>
            <pc:sldMk cId="155347320" sldId="268"/>
            <ac:spMk id="10" creationId="{17559D4E-1D07-3C40-7B6E-41ED9B1A227F}"/>
          </ac:spMkLst>
        </pc:spChg>
        <pc:spChg chg="del">
          <ac:chgData name="Utilisateur invité" userId="S::urn:spo:anon#1a97cc64f914200dca9447a880239ceab54253d54e93f47b1db7ae5fc823977d::" providerId="AD" clId="Web-{8D2EF108-B730-D4F2-90E0-5F478B175A4E}" dt="2023-09-01T12:25:55.647" v="333"/>
          <ac:spMkLst>
            <pc:docMk/>
            <pc:sldMk cId="155347320" sldId="268"/>
            <ac:spMk id="11" creationId="{EA42306C-6809-0636-9A9B-062A78A74FAA}"/>
          </ac:spMkLst>
        </pc:spChg>
        <pc:picChg chg="add mod">
          <ac:chgData name="Utilisateur invité" userId="S::urn:spo:anon#1a97cc64f914200dca9447a880239ceab54253d54e93f47b1db7ae5fc823977d::" providerId="AD" clId="Web-{8D2EF108-B730-D4F2-90E0-5F478B175A4E}" dt="2023-09-01T13:07:31.595" v="1060" actId="1076"/>
          <ac:picMkLst>
            <pc:docMk/>
            <pc:sldMk cId="155347320" sldId="268"/>
            <ac:picMk id="2" creationId="{3A05B3AB-4A47-3251-912D-A30FEC1C46B8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2:25:56.631" v="334"/>
          <ac:picMkLst>
            <pc:docMk/>
            <pc:sldMk cId="155347320" sldId="268"/>
            <ac:picMk id="3" creationId="{A4591820-1AD3-AEF5-FC5D-B845F5C991C7}"/>
          </ac:picMkLst>
        </pc:picChg>
      </pc:sldChg>
      <pc:sldChg chg="delSp modSp add ord replId">
        <pc:chgData name="Utilisateur invité" userId="S::urn:spo:anon#1a97cc64f914200dca9447a880239ceab54253d54e93f47b1db7ae5fc823977d::" providerId="AD" clId="Web-{8D2EF108-B730-D4F2-90E0-5F478B175A4E}" dt="2023-09-01T13:05:12.682" v="1053" actId="20577"/>
        <pc:sldMkLst>
          <pc:docMk/>
          <pc:sldMk cId="1714200087" sldId="272"/>
        </pc:sldMkLst>
        <pc:spChg chg="mod">
          <ac:chgData name="Utilisateur invité" userId="S::urn:spo:anon#1a97cc64f914200dca9447a880239ceab54253d54e93f47b1db7ae5fc823977d::" providerId="AD" clId="Web-{8D2EF108-B730-D4F2-90E0-5F478B175A4E}" dt="2023-09-01T12:57:32.113" v="836" actId="20577"/>
          <ac:spMkLst>
            <pc:docMk/>
            <pc:sldMk cId="1714200087" sldId="272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05:12.682" v="1053" actId="20577"/>
          <ac:spMkLst>
            <pc:docMk/>
            <pc:sldMk cId="1714200087" sldId="272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8D2EF108-B730-D4F2-90E0-5F478B175A4E}" dt="2023-09-01T12:36:37.491" v="715"/>
          <ac:picMkLst>
            <pc:docMk/>
            <pc:sldMk cId="1714200087" sldId="272"/>
            <ac:picMk id="3" creationId="{A4591820-1AD3-AEF5-FC5D-B845F5C991C7}"/>
          </ac:picMkLst>
        </pc:picChg>
      </pc:sldChg>
      <pc:sldChg chg="delSp modSp add replId">
        <pc:chgData name="Utilisateur invité" userId="S::urn:spo:anon#1a97cc64f914200dca9447a880239ceab54253d54e93f47b1db7ae5fc823977d::" providerId="AD" clId="Web-{8D2EF108-B730-D4F2-90E0-5F478B175A4E}" dt="2023-09-01T13:37:29.181" v="1427" actId="20577"/>
        <pc:sldMkLst>
          <pc:docMk/>
          <pc:sldMk cId="3878878756" sldId="274"/>
        </pc:sldMkLst>
        <pc:spChg chg="mod">
          <ac:chgData name="Utilisateur invité" userId="S::urn:spo:anon#1a97cc64f914200dca9447a880239ceab54253d54e93f47b1db7ae5fc823977d::" providerId="AD" clId="Web-{8D2EF108-B730-D4F2-90E0-5F478B175A4E}" dt="2023-09-01T13:19:57.959" v="1095" actId="20577"/>
          <ac:spMkLst>
            <pc:docMk/>
            <pc:sldMk cId="3878878756" sldId="274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37:29.181" v="1427" actId="20577"/>
          <ac:spMkLst>
            <pc:docMk/>
            <pc:sldMk cId="3878878756" sldId="274"/>
            <ac:spMk id="11" creationId="{EA42306C-6809-0636-9A9B-062A78A74FAA}"/>
          </ac:spMkLst>
        </pc:spChg>
        <pc:picChg chg="del">
          <ac:chgData name="Utilisateur invité" userId="S::urn:spo:anon#1a97cc64f914200dca9447a880239ceab54253d54e93f47b1db7ae5fc823977d::" providerId="AD" clId="Web-{8D2EF108-B730-D4F2-90E0-5F478B175A4E}" dt="2023-09-01T13:19:37.598" v="1063"/>
          <ac:picMkLst>
            <pc:docMk/>
            <pc:sldMk cId="3878878756" sldId="274"/>
            <ac:picMk id="4" creationId="{F4A04489-DB73-5F19-EBBD-55C33355F865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3:19:38.176" v="1064"/>
          <ac:picMkLst>
            <pc:docMk/>
            <pc:sldMk cId="3878878756" sldId="274"/>
            <ac:picMk id="12" creationId="{79266F2F-9814-94C1-C6FF-3E0D7BF1BCE5}"/>
          </ac:picMkLst>
        </pc:picChg>
        <pc:picChg chg="del">
          <ac:chgData name="Utilisateur invité" userId="S::urn:spo:anon#1a97cc64f914200dca9447a880239ceab54253d54e93f47b1db7ae5fc823977d::" providerId="AD" clId="Web-{8D2EF108-B730-D4F2-90E0-5F478B175A4E}" dt="2023-09-01T13:19:36.504" v="1062"/>
          <ac:picMkLst>
            <pc:docMk/>
            <pc:sldMk cId="3878878756" sldId="274"/>
            <ac:picMk id="13" creationId="{7146FBDF-888D-51D7-5C05-27491E341467}"/>
          </ac:picMkLst>
        </pc:picChg>
      </pc:sldChg>
      <pc:sldChg chg="modSp add ord replId">
        <pc:chgData name="Utilisateur invité" userId="S::urn:spo:anon#1a97cc64f914200dca9447a880239ceab54253d54e93f47b1db7ae5fc823977d::" providerId="AD" clId="Web-{8D2EF108-B730-D4F2-90E0-5F478B175A4E}" dt="2023-09-01T13:45:47.548" v="1554" actId="20577"/>
        <pc:sldMkLst>
          <pc:docMk/>
          <pc:sldMk cId="298095298" sldId="276"/>
        </pc:sldMkLst>
        <pc:spChg chg="mod">
          <ac:chgData name="Utilisateur invité" userId="S::urn:spo:anon#1a97cc64f914200dca9447a880239ceab54253d54e93f47b1db7ae5fc823977d::" providerId="AD" clId="Web-{8D2EF108-B730-D4F2-90E0-5F478B175A4E}" dt="2023-09-01T13:45:47.548" v="1554" actId="20577"/>
          <ac:spMkLst>
            <pc:docMk/>
            <pc:sldMk cId="298095298" sldId="276"/>
            <ac:spMk id="10" creationId="{17559D4E-1D07-3C40-7B6E-41ED9B1A227F}"/>
          </ac:spMkLst>
        </pc:spChg>
        <pc:spChg chg="mod">
          <ac:chgData name="Utilisateur invité" userId="S::urn:spo:anon#1a97cc64f914200dca9447a880239ceab54253d54e93f47b1db7ae5fc823977d::" providerId="AD" clId="Web-{8D2EF108-B730-D4F2-90E0-5F478B175A4E}" dt="2023-09-01T13:45:39.298" v="1547" actId="1076"/>
          <ac:spMkLst>
            <pc:docMk/>
            <pc:sldMk cId="298095298" sldId="276"/>
            <ac:spMk id="11" creationId="{EA42306C-6809-0636-9A9B-062A78A74FAA}"/>
          </ac:spMkLst>
        </pc:spChg>
      </pc:sldChg>
    </pc:docChg>
  </pc:docChgLst>
  <pc:docChgLst>
    <pc:chgData name="Adrien MARSALEIX" userId="4313c76f-60b7-4a17-9453-aa077539a612" providerId="ADAL" clId="{5BDBBAF9-2C71-4C23-AE85-6B3859691DB5}"/>
    <pc:docChg chg="undo custSel addSld delSld modSld sldOrd">
      <pc:chgData name="Adrien MARSALEIX" userId="4313c76f-60b7-4a17-9453-aa077539a612" providerId="ADAL" clId="{5BDBBAF9-2C71-4C23-AE85-6B3859691DB5}" dt="2023-09-05T08:41:41.318" v="933" actId="6549"/>
      <pc:docMkLst>
        <pc:docMk/>
      </pc:docMkLst>
      <pc:sldChg chg="modSp del mod">
        <pc:chgData name="Adrien MARSALEIX" userId="4313c76f-60b7-4a17-9453-aa077539a612" providerId="ADAL" clId="{5BDBBAF9-2C71-4C23-AE85-6B3859691DB5}" dt="2023-09-04T12:31:26.684" v="158" actId="47"/>
        <pc:sldMkLst>
          <pc:docMk/>
          <pc:sldMk cId="2303571350" sldId="256"/>
        </pc:sldMkLst>
        <pc:spChg chg="mod">
          <ac:chgData name="Adrien MARSALEIX" userId="4313c76f-60b7-4a17-9453-aa077539a612" providerId="ADAL" clId="{5BDBBAF9-2C71-4C23-AE85-6B3859691DB5}" dt="2023-09-01T10:51:44.048" v="17" actId="20577"/>
          <ac:spMkLst>
            <pc:docMk/>
            <pc:sldMk cId="2303571350" sldId="256"/>
            <ac:spMk id="11" creationId="{8310C35C-6C9E-DA66-FBEC-51F284FF169A}"/>
          </ac:spMkLst>
        </pc:spChg>
      </pc:sldChg>
      <pc:sldChg chg="modSp mod">
        <pc:chgData name="Adrien MARSALEIX" userId="4313c76f-60b7-4a17-9453-aa077539a612" providerId="ADAL" clId="{5BDBBAF9-2C71-4C23-AE85-6B3859691DB5}" dt="2023-09-04T13:47:31.128" v="262" actId="1076"/>
        <pc:sldMkLst>
          <pc:docMk/>
          <pc:sldMk cId="341783639" sldId="257"/>
        </pc:sldMkLst>
        <pc:spChg chg="mod">
          <ac:chgData name="Adrien MARSALEIX" userId="4313c76f-60b7-4a17-9453-aa077539a612" providerId="ADAL" clId="{5BDBBAF9-2C71-4C23-AE85-6B3859691DB5}" dt="2023-09-01T10:54:28.835" v="128" actId="1076"/>
          <ac:spMkLst>
            <pc:docMk/>
            <pc:sldMk cId="341783639" sldId="257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4T13:47:31.128" v="262" actId="1076"/>
          <ac:spMkLst>
            <pc:docMk/>
            <pc:sldMk cId="341783639" sldId="257"/>
            <ac:spMk id="11" creationId="{EA42306C-6809-0636-9A9B-062A78A74FAA}"/>
          </ac:spMkLst>
        </pc:spChg>
      </pc:sldChg>
      <pc:sldChg chg="modSp del mod ord">
        <pc:chgData name="Adrien MARSALEIX" userId="4313c76f-60b7-4a17-9453-aa077539a612" providerId="ADAL" clId="{5BDBBAF9-2C71-4C23-AE85-6B3859691DB5}" dt="2023-09-04T14:20:38.701" v="823" actId="47"/>
        <pc:sldMkLst>
          <pc:docMk/>
          <pc:sldMk cId="777845355" sldId="258"/>
        </pc:sldMkLst>
        <pc:spChg chg="mod">
          <ac:chgData name="Adrien MARSALEIX" userId="4313c76f-60b7-4a17-9453-aa077539a612" providerId="ADAL" clId="{5BDBBAF9-2C71-4C23-AE85-6B3859691DB5}" dt="2023-09-04T13:57:50.001" v="353" actId="947"/>
          <ac:spMkLst>
            <pc:docMk/>
            <pc:sldMk cId="777845355" sldId="258"/>
            <ac:spMk id="10" creationId="{17559D4E-1D07-3C40-7B6E-41ED9B1A227F}"/>
          </ac:spMkLst>
        </pc:spChg>
      </pc:sldChg>
      <pc:sldChg chg="del">
        <pc:chgData name="Adrien MARSALEIX" userId="4313c76f-60b7-4a17-9453-aa077539a612" providerId="ADAL" clId="{5BDBBAF9-2C71-4C23-AE85-6B3859691DB5}" dt="2023-09-04T13:48:18.186" v="263" actId="2696"/>
        <pc:sldMkLst>
          <pc:docMk/>
          <pc:sldMk cId="773761135" sldId="260"/>
        </pc:sldMkLst>
      </pc:sldChg>
      <pc:sldChg chg="addSp delSp modSp add mod">
        <pc:chgData name="Adrien MARSALEIX" userId="4313c76f-60b7-4a17-9453-aa077539a612" providerId="ADAL" clId="{5BDBBAF9-2C71-4C23-AE85-6B3859691DB5}" dt="2023-09-05T08:36:24.169" v="877" actId="20577"/>
        <pc:sldMkLst>
          <pc:docMk/>
          <pc:sldMk cId="2824358291" sldId="260"/>
        </pc:sldMkLst>
        <pc:spChg chg="add mod">
          <ac:chgData name="Adrien MARSALEIX" userId="4313c76f-60b7-4a17-9453-aa077539a612" providerId="ADAL" clId="{5BDBBAF9-2C71-4C23-AE85-6B3859691DB5}" dt="2023-09-05T08:34:56.871" v="869" actId="1076"/>
          <ac:spMkLst>
            <pc:docMk/>
            <pc:sldMk cId="2824358291" sldId="260"/>
            <ac:spMk id="3" creationId="{E8E86242-E06D-AF2B-8573-C62348202FDC}"/>
          </ac:spMkLst>
        </pc:spChg>
        <pc:spChg chg="mod">
          <ac:chgData name="Adrien MARSALEIX" userId="4313c76f-60b7-4a17-9453-aa077539a612" providerId="ADAL" clId="{5BDBBAF9-2C71-4C23-AE85-6B3859691DB5}" dt="2023-09-05T08:35:10.610" v="873" actId="1076"/>
          <ac:spMkLst>
            <pc:docMk/>
            <pc:sldMk cId="2824358291" sldId="260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5T08:36:24.169" v="877" actId="20577"/>
          <ac:spMkLst>
            <pc:docMk/>
            <pc:sldMk cId="2824358291" sldId="260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5BDBBAF9-2C71-4C23-AE85-6B3859691DB5}" dt="2023-09-04T14:16:03.434" v="780" actId="1076"/>
          <ac:picMkLst>
            <pc:docMk/>
            <pc:sldMk cId="2824358291" sldId="260"/>
            <ac:picMk id="12" creationId="{0B3C8BB7-4E5D-5E99-D482-AF78D69A6D02}"/>
          </ac:picMkLst>
        </pc:picChg>
        <pc:picChg chg="add del mod">
          <ac:chgData name="Adrien MARSALEIX" userId="4313c76f-60b7-4a17-9453-aa077539a612" providerId="ADAL" clId="{5BDBBAF9-2C71-4C23-AE85-6B3859691DB5}" dt="2023-09-04T14:15:40.697" v="772" actId="21"/>
          <ac:picMkLst>
            <pc:docMk/>
            <pc:sldMk cId="2824358291" sldId="260"/>
            <ac:picMk id="15" creationId="{EDF85542-0DE7-D281-6479-148922F34D22}"/>
          </ac:picMkLst>
        </pc:picChg>
        <pc:picChg chg="add del mod">
          <ac:chgData name="Adrien MARSALEIX" userId="4313c76f-60b7-4a17-9453-aa077539a612" providerId="ADAL" clId="{5BDBBAF9-2C71-4C23-AE85-6B3859691DB5}" dt="2023-09-04T14:15:25.154" v="767" actId="21"/>
          <ac:picMkLst>
            <pc:docMk/>
            <pc:sldMk cId="2824358291" sldId="260"/>
            <ac:picMk id="18" creationId="{C1605FE4-8B58-B34B-D4D9-AD7C3913A94C}"/>
          </ac:picMkLst>
        </pc:picChg>
        <pc:picChg chg="add del mod">
          <ac:chgData name="Adrien MARSALEIX" userId="4313c76f-60b7-4a17-9453-aa077539a612" providerId="ADAL" clId="{5BDBBAF9-2C71-4C23-AE85-6B3859691DB5}" dt="2023-09-04T14:14:59.882" v="762" actId="21"/>
          <ac:picMkLst>
            <pc:docMk/>
            <pc:sldMk cId="2824358291" sldId="260"/>
            <ac:picMk id="20" creationId="{998207BB-0CC5-3E64-76B2-37823811C551}"/>
          </ac:picMkLst>
        </pc:picChg>
        <pc:picChg chg="add mod">
          <ac:chgData name="Adrien MARSALEIX" userId="4313c76f-60b7-4a17-9453-aa077539a612" providerId="ADAL" clId="{5BDBBAF9-2C71-4C23-AE85-6B3859691DB5}" dt="2023-09-04T14:16:10.247" v="784" actId="14100"/>
          <ac:picMkLst>
            <pc:docMk/>
            <pc:sldMk cId="2824358291" sldId="260"/>
            <ac:picMk id="22" creationId="{E9CE797D-B11E-9DE6-AC0F-B9D4C342E881}"/>
          </ac:picMkLst>
        </pc:picChg>
      </pc:sldChg>
      <pc:sldChg chg="addSp modSp mod ord">
        <pc:chgData name="Adrien MARSALEIX" userId="4313c76f-60b7-4a17-9453-aa077539a612" providerId="ADAL" clId="{5BDBBAF9-2C71-4C23-AE85-6B3859691DB5}" dt="2023-09-04T13:59:10.088" v="399" actId="1076"/>
        <pc:sldMkLst>
          <pc:docMk/>
          <pc:sldMk cId="718452473" sldId="261"/>
        </pc:sldMkLst>
        <pc:spChg chg="add mod">
          <ac:chgData name="Adrien MARSALEIX" userId="4313c76f-60b7-4a17-9453-aa077539a612" providerId="ADAL" clId="{5BDBBAF9-2C71-4C23-AE85-6B3859691DB5}" dt="2023-09-04T13:58:41.193" v="366"/>
          <ac:spMkLst>
            <pc:docMk/>
            <pc:sldMk cId="718452473" sldId="261"/>
            <ac:spMk id="3" creationId="{72ED5703-289A-6DC3-E81A-CEB6CBABFFBA}"/>
          </ac:spMkLst>
        </pc:spChg>
        <pc:spChg chg="mod">
          <ac:chgData name="Adrien MARSALEIX" userId="4313c76f-60b7-4a17-9453-aa077539a612" providerId="ADAL" clId="{5BDBBAF9-2C71-4C23-AE85-6B3859691DB5}" dt="2023-09-04T13:59:10.088" v="399" actId="1076"/>
          <ac:spMkLst>
            <pc:docMk/>
            <pc:sldMk cId="718452473" sldId="261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4T13:58:57.348" v="398" actId="1076"/>
          <ac:spMkLst>
            <pc:docMk/>
            <pc:sldMk cId="718452473" sldId="261"/>
            <ac:spMk id="11" creationId="{EA42306C-6809-0636-9A9B-062A78A74FAA}"/>
          </ac:spMkLst>
        </pc:spChg>
      </pc:sldChg>
      <pc:sldChg chg="addSp delSp modSp del mod ord">
        <pc:chgData name="Adrien MARSALEIX" userId="4313c76f-60b7-4a17-9453-aa077539a612" providerId="ADAL" clId="{5BDBBAF9-2C71-4C23-AE85-6B3859691DB5}" dt="2023-09-04T14:20:27.101" v="822" actId="47"/>
        <pc:sldMkLst>
          <pc:docMk/>
          <pc:sldMk cId="2073960198" sldId="262"/>
        </pc:sldMkLst>
        <pc:spChg chg="del">
          <ac:chgData name="Adrien MARSALEIX" userId="4313c76f-60b7-4a17-9453-aa077539a612" providerId="ADAL" clId="{5BDBBAF9-2C71-4C23-AE85-6B3859691DB5}" dt="2023-09-04T13:58:00.952" v="355" actId="478"/>
          <ac:spMkLst>
            <pc:docMk/>
            <pc:sldMk cId="2073960198" sldId="262"/>
            <ac:spMk id="2" creationId="{6ADB2CCD-B097-40FA-A277-977EE4CFA2DD}"/>
          </ac:spMkLst>
        </pc:spChg>
        <pc:spChg chg="add mod">
          <ac:chgData name="Adrien MARSALEIX" userId="4313c76f-60b7-4a17-9453-aa077539a612" providerId="ADAL" clId="{5BDBBAF9-2C71-4C23-AE85-6B3859691DB5}" dt="2023-09-04T13:58:22.712" v="360"/>
          <ac:spMkLst>
            <pc:docMk/>
            <pc:sldMk cId="2073960198" sldId="262"/>
            <ac:spMk id="4" creationId="{7F481159-A5DD-929D-5393-4BE2C28CC5AF}"/>
          </ac:spMkLst>
        </pc:spChg>
      </pc:sldChg>
      <pc:sldChg chg="addSp delSp modSp add mod">
        <pc:chgData name="Adrien MARSALEIX" userId="4313c76f-60b7-4a17-9453-aa077539a612" providerId="ADAL" clId="{5BDBBAF9-2C71-4C23-AE85-6B3859691DB5}" dt="2023-09-05T08:34:39" v="868" actId="20577"/>
        <pc:sldMkLst>
          <pc:docMk/>
          <pc:sldMk cId="2113898870" sldId="263"/>
        </pc:sldMkLst>
        <pc:spChg chg="add mod">
          <ac:chgData name="Adrien MARSALEIX" userId="4313c76f-60b7-4a17-9453-aa077539a612" providerId="ADAL" clId="{5BDBBAF9-2C71-4C23-AE85-6B3859691DB5}" dt="2023-09-05T08:34:39" v="868" actId="20577"/>
          <ac:spMkLst>
            <pc:docMk/>
            <pc:sldMk cId="2113898870" sldId="263"/>
            <ac:spMk id="3" creationId="{872D3282-6ABD-61F2-9030-E36B982ACECC}"/>
          </ac:spMkLst>
        </pc:spChg>
        <pc:spChg chg="add mod">
          <ac:chgData name="Adrien MARSALEIX" userId="4313c76f-60b7-4a17-9453-aa077539a612" providerId="ADAL" clId="{5BDBBAF9-2C71-4C23-AE85-6B3859691DB5}" dt="2023-09-04T14:07:56.344" v="680" actId="1076"/>
          <ac:spMkLst>
            <pc:docMk/>
            <pc:sldMk cId="2113898870" sldId="263"/>
            <ac:spMk id="4" creationId="{49BD473F-CDDF-D24E-D2A1-3E0C6F0A07AC}"/>
          </ac:spMkLst>
        </pc:spChg>
        <pc:spChg chg="mod">
          <ac:chgData name="Adrien MARSALEIX" userId="4313c76f-60b7-4a17-9453-aa077539a612" providerId="ADAL" clId="{5BDBBAF9-2C71-4C23-AE85-6B3859691DB5}" dt="2023-09-04T13:56:20.612" v="308"/>
          <ac:spMkLst>
            <pc:docMk/>
            <pc:sldMk cId="2113898870" sldId="263"/>
            <ac:spMk id="10" creationId="{17559D4E-1D07-3C40-7B6E-41ED9B1A227F}"/>
          </ac:spMkLst>
        </pc:spChg>
        <pc:spChg chg="del mod">
          <ac:chgData name="Adrien MARSALEIX" userId="4313c76f-60b7-4a17-9453-aa077539a612" providerId="ADAL" clId="{5BDBBAF9-2C71-4C23-AE85-6B3859691DB5}" dt="2023-09-04T14:07:50.330" v="678" actId="478"/>
          <ac:spMkLst>
            <pc:docMk/>
            <pc:sldMk cId="2113898870" sldId="263"/>
            <ac:spMk id="11" creationId="{EA42306C-6809-0636-9A9B-062A78A74FAA}"/>
          </ac:spMkLst>
        </pc:spChg>
        <pc:spChg chg="add mod">
          <ac:chgData name="Adrien MARSALEIX" userId="4313c76f-60b7-4a17-9453-aa077539a612" providerId="ADAL" clId="{5BDBBAF9-2C71-4C23-AE85-6B3859691DB5}" dt="2023-09-04T14:09:38.712" v="759" actId="14100"/>
          <ac:spMkLst>
            <pc:docMk/>
            <pc:sldMk cId="2113898870" sldId="263"/>
            <ac:spMk id="12" creationId="{72424161-7046-88FC-983C-554092E94A28}"/>
          </ac:spMkLst>
        </pc:spChg>
        <pc:spChg chg="add mod">
          <ac:chgData name="Adrien MARSALEIX" userId="4313c76f-60b7-4a17-9453-aa077539a612" providerId="ADAL" clId="{5BDBBAF9-2C71-4C23-AE85-6B3859691DB5}" dt="2023-09-04T14:07:56.344" v="680" actId="1076"/>
          <ac:spMkLst>
            <pc:docMk/>
            <pc:sldMk cId="2113898870" sldId="263"/>
            <ac:spMk id="13" creationId="{A8CFEE42-1BF8-F76F-6E2C-970BBE7BEB40}"/>
          </ac:spMkLst>
        </pc:spChg>
        <pc:picChg chg="add mod">
          <ac:chgData name="Adrien MARSALEIX" userId="4313c76f-60b7-4a17-9453-aa077539a612" providerId="ADAL" clId="{5BDBBAF9-2C71-4C23-AE85-6B3859691DB5}" dt="2023-09-04T14:15:14.154" v="765" actId="1076"/>
          <ac:picMkLst>
            <pc:docMk/>
            <pc:sldMk cId="2113898870" sldId="263"/>
            <ac:picMk id="15" creationId="{5B82B7CC-3731-DD04-D7EB-7A34E2162192}"/>
          </ac:picMkLst>
        </pc:picChg>
      </pc:sldChg>
      <pc:sldChg chg="modSp del mod ord">
        <pc:chgData name="Adrien MARSALEIX" userId="4313c76f-60b7-4a17-9453-aa077539a612" providerId="ADAL" clId="{5BDBBAF9-2C71-4C23-AE85-6B3859691DB5}" dt="2023-09-04T13:48:18.186" v="263" actId="2696"/>
        <pc:sldMkLst>
          <pc:docMk/>
          <pc:sldMk cId="4217301388" sldId="263"/>
        </pc:sldMkLst>
        <pc:spChg chg="mod">
          <ac:chgData name="Adrien MARSALEIX" userId="4313c76f-60b7-4a17-9453-aa077539a612" providerId="ADAL" clId="{5BDBBAF9-2C71-4C23-AE85-6B3859691DB5}" dt="2023-09-01T13:57:45.398" v="157" actId="20577"/>
          <ac:spMkLst>
            <pc:docMk/>
            <pc:sldMk cId="4217301388" sldId="263"/>
            <ac:spMk id="11" creationId="{EA42306C-6809-0636-9A9B-062A78A74FAA}"/>
          </ac:spMkLst>
        </pc:spChg>
      </pc:sldChg>
      <pc:sldChg chg="addSp modSp mod">
        <pc:chgData name="Adrien MARSALEIX" userId="4313c76f-60b7-4a17-9453-aa077539a612" providerId="ADAL" clId="{5BDBBAF9-2C71-4C23-AE85-6B3859691DB5}" dt="2023-09-01T13:55:48.290" v="144" actId="1076"/>
        <pc:sldMkLst>
          <pc:docMk/>
          <pc:sldMk cId="510259730" sldId="264"/>
        </pc:sldMkLst>
        <pc:picChg chg="add mod">
          <ac:chgData name="Adrien MARSALEIX" userId="4313c76f-60b7-4a17-9453-aa077539a612" providerId="ADAL" clId="{5BDBBAF9-2C71-4C23-AE85-6B3859691DB5}" dt="2023-09-01T13:55:40.406" v="142" actId="1076"/>
          <ac:picMkLst>
            <pc:docMk/>
            <pc:sldMk cId="510259730" sldId="264"/>
            <ac:picMk id="2" creationId="{BBCAE029-39E4-29BB-85BD-49BF21815100}"/>
          </ac:picMkLst>
        </pc:picChg>
        <pc:picChg chg="add mod">
          <ac:chgData name="Adrien MARSALEIX" userId="4313c76f-60b7-4a17-9453-aa077539a612" providerId="ADAL" clId="{5BDBBAF9-2C71-4C23-AE85-6B3859691DB5}" dt="2023-09-01T13:55:48.290" v="144" actId="1076"/>
          <ac:picMkLst>
            <pc:docMk/>
            <pc:sldMk cId="510259730" sldId="264"/>
            <ac:picMk id="3" creationId="{305C5B20-F04E-7D81-AD0D-CEC514BC4BC0}"/>
          </ac:picMkLst>
        </pc:picChg>
        <pc:picChg chg="add mod">
          <ac:chgData name="Adrien MARSALEIX" userId="4313c76f-60b7-4a17-9453-aa077539a612" providerId="ADAL" clId="{5BDBBAF9-2C71-4C23-AE85-6B3859691DB5}" dt="2023-09-01T13:55:44.569" v="143" actId="1076"/>
          <ac:picMkLst>
            <pc:docMk/>
            <pc:sldMk cId="510259730" sldId="264"/>
            <ac:picMk id="9" creationId="{ED13C633-10FA-685F-5773-2F2339429503}"/>
          </ac:picMkLst>
        </pc:picChg>
      </pc:sldChg>
      <pc:sldChg chg="del">
        <pc:chgData name="Adrien MARSALEIX" userId="4313c76f-60b7-4a17-9453-aa077539a612" providerId="ADAL" clId="{5BDBBAF9-2C71-4C23-AE85-6B3859691DB5}" dt="2023-09-01T13:54:39.910" v="138" actId="47"/>
        <pc:sldMkLst>
          <pc:docMk/>
          <pc:sldMk cId="2406922391" sldId="265"/>
        </pc:sldMkLst>
      </pc:sldChg>
      <pc:sldChg chg="modSp mod">
        <pc:chgData name="Adrien MARSALEIX" userId="4313c76f-60b7-4a17-9453-aa077539a612" providerId="ADAL" clId="{5BDBBAF9-2C71-4C23-AE85-6B3859691DB5}" dt="2023-09-01T13:55:14.699" v="139" actId="1076"/>
        <pc:sldMkLst>
          <pc:docMk/>
          <pc:sldMk cId="953509128" sldId="266"/>
        </pc:sldMkLst>
        <pc:picChg chg="mod">
          <ac:chgData name="Adrien MARSALEIX" userId="4313c76f-60b7-4a17-9453-aa077539a612" providerId="ADAL" clId="{5BDBBAF9-2C71-4C23-AE85-6B3859691DB5}" dt="2023-09-01T13:55:14.699" v="139" actId="1076"/>
          <ac:picMkLst>
            <pc:docMk/>
            <pc:sldMk cId="953509128" sldId="266"/>
            <ac:picMk id="4" creationId="{199BADFF-5525-03FD-5C0C-9E7DD1B5F9A6}"/>
          </ac:picMkLst>
        </pc:picChg>
      </pc:sldChg>
      <pc:sldChg chg="addSp delSp modSp mod ord">
        <pc:chgData name="Adrien MARSALEIX" userId="4313c76f-60b7-4a17-9453-aa077539a612" providerId="ADAL" clId="{5BDBBAF9-2C71-4C23-AE85-6B3859691DB5}" dt="2023-09-05T08:41:41.318" v="933" actId="6549"/>
        <pc:sldMkLst>
          <pc:docMk/>
          <pc:sldMk cId="729084859" sldId="267"/>
        </pc:sldMkLst>
        <pc:spChg chg="add mod">
          <ac:chgData name="Adrien MARSALEIX" userId="4313c76f-60b7-4a17-9453-aa077539a612" providerId="ADAL" clId="{5BDBBAF9-2C71-4C23-AE85-6B3859691DB5}" dt="2023-09-04T13:58:21.515" v="359"/>
          <ac:spMkLst>
            <pc:docMk/>
            <pc:sldMk cId="729084859" sldId="267"/>
            <ac:spMk id="2" creationId="{1A52F38A-4BE9-9BAB-2B9D-A08C76C130ED}"/>
          </ac:spMkLst>
        </pc:spChg>
        <pc:spChg chg="del">
          <ac:chgData name="Adrien MARSALEIX" userId="4313c76f-60b7-4a17-9453-aa077539a612" providerId="ADAL" clId="{5BDBBAF9-2C71-4C23-AE85-6B3859691DB5}" dt="2023-09-04T13:57:57.907" v="354" actId="478"/>
          <ac:spMkLst>
            <pc:docMk/>
            <pc:sldMk cId="729084859" sldId="267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5T08:41:41.318" v="933" actId="6549"/>
          <ac:spMkLst>
            <pc:docMk/>
            <pc:sldMk cId="729084859" sldId="267"/>
            <ac:spMk id="11" creationId="{EA42306C-6809-0636-9A9B-062A78A74FAA}"/>
          </ac:spMkLst>
        </pc:spChg>
      </pc:sldChg>
      <pc:sldChg chg="addSp modSp mod">
        <pc:chgData name="Adrien MARSALEIX" userId="4313c76f-60b7-4a17-9453-aa077539a612" providerId="ADAL" clId="{5BDBBAF9-2C71-4C23-AE85-6B3859691DB5}" dt="2023-09-01T13:56:31.382" v="153" actId="1076"/>
        <pc:sldMkLst>
          <pc:docMk/>
          <pc:sldMk cId="155347320" sldId="268"/>
        </pc:sldMkLst>
        <pc:picChg chg="mod">
          <ac:chgData name="Adrien MARSALEIX" userId="4313c76f-60b7-4a17-9453-aa077539a612" providerId="ADAL" clId="{5BDBBAF9-2C71-4C23-AE85-6B3859691DB5}" dt="2023-09-01T13:56:31.382" v="153" actId="1076"/>
          <ac:picMkLst>
            <pc:docMk/>
            <pc:sldMk cId="155347320" sldId="268"/>
            <ac:picMk id="2" creationId="{3A05B3AB-4A47-3251-912D-A30FEC1C46B8}"/>
          </ac:picMkLst>
        </pc:picChg>
        <pc:picChg chg="add mod">
          <ac:chgData name="Adrien MARSALEIX" userId="4313c76f-60b7-4a17-9453-aa077539a612" providerId="ADAL" clId="{5BDBBAF9-2C71-4C23-AE85-6B3859691DB5}" dt="2023-09-01T13:56:24.583" v="150"/>
          <ac:picMkLst>
            <pc:docMk/>
            <pc:sldMk cId="155347320" sldId="268"/>
            <ac:picMk id="3" creationId="{3019DA23-8CAB-31F5-81D7-54E3605CD58E}"/>
          </ac:picMkLst>
        </pc:picChg>
        <pc:picChg chg="add mod">
          <ac:chgData name="Adrien MARSALEIX" userId="4313c76f-60b7-4a17-9453-aa077539a612" providerId="ADAL" clId="{5BDBBAF9-2C71-4C23-AE85-6B3859691DB5}" dt="2023-09-01T13:56:24.583" v="150"/>
          <ac:picMkLst>
            <pc:docMk/>
            <pc:sldMk cId="155347320" sldId="268"/>
            <ac:picMk id="4" creationId="{21E79066-1735-D348-2C39-027287D2F286}"/>
          </ac:picMkLst>
        </pc:picChg>
        <pc:picChg chg="add mod">
          <ac:chgData name="Adrien MARSALEIX" userId="4313c76f-60b7-4a17-9453-aa077539a612" providerId="ADAL" clId="{5BDBBAF9-2C71-4C23-AE85-6B3859691DB5}" dt="2023-09-01T13:56:24.583" v="150"/>
          <ac:picMkLst>
            <pc:docMk/>
            <pc:sldMk cId="155347320" sldId="268"/>
            <ac:picMk id="9" creationId="{9EB3A8C7-EEF8-D174-0F65-E86912DED2CD}"/>
          </ac:picMkLst>
        </pc:picChg>
      </pc:sldChg>
      <pc:sldChg chg="addSp delSp modSp mod ord">
        <pc:chgData name="Adrien MARSALEIX" userId="4313c76f-60b7-4a17-9453-aa077539a612" providerId="ADAL" clId="{5BDBBAF9-2C71-4C23-AE85-6B3859691DB5}" dt="2023-09-04T13:58:36.544" v="365"/>
        <pc:sldMkLst>
          <pc:docMk/>
          <pc:sldMk cId="2114808265" sldId="269"/>
        </pc:sldMkLst>
        <pc:spChg chg="del">
          <ac:chgData name="Adrien MARSALEIX" userId="4313c76f-60b7-4a17-9453-aa077539a612" providerId="ADAL" clId="{5BDBBAF9-2C71-4C23-AE85-6B3859691DB5}" dt="2023-09-04T13:58:10.695" v="357" actId="478"/>
          <ac:spMkLst>
            <pc:docMk/>
            <pc:sldMk cId="2114808265" sldId="269"/>
            <ac:spMk id="2" creationId="{6ADB2CCD-B097-40FA-A277-977EE4CFA2DD}"/>
          </ac:spMkLst>
        </pc:spChg>
        <pc:spChg chg="add mod">
          <ac:chgData name="Adrien MARSALEIX" userId="4313c76f-60b7-4a17-9453-aa077539a612" providerId="ADAL" clId="{5BDBBAF9-2C71-4C23-AE85-6B3859691DB5}" dt="2023-09-04T13:58:36.544" v="365"/>
          <ac:spMkLst>
            <pc:docMk/>
            <pc:sldMk cId="2114808265" sldId="269"/>
            <ac:spMk id="3" creationId="{5297D369-2147-3789-D939-C9AF588B7CC0}"/>
          </ac:spMkLst>
        </pc:spChg>
        <pc:spChg chg="mod">
          <ac:chgData name="Adrien MARSALEIX" userId="4313c76f-60b7-4a17-9453-aa077539a612" providerId="ADAL" clId="{5BDBBAF9-2C71-4C23-AE85-6B3859691DB5}" dt="2023-09-01T13:51:21.544" v="137" actId="20577"/>
          <ac:spMkLst>
            <pc:docMk/>
            <pc:sldMk cId="2114808265" sldId="269"/>
            <ac:spMk id="4" creationId="{6CEA4AE3-8778-E1CD-994A-1D7BDE55F445}"/>
          </ac:spMkLst>
        </pc:spChg>
      </pc:sldChg>
      <pc:sldChg chg="addSp delSp modSp mod ord">
        <pc:chgData name="Adrien MARSALEIX" userId="4313c76f-60b7-4a17-9453-aa077539a612" providerId="ADAL" clId="{5BDBBAF9-2C71-4C23-AE85-6B3859691DB5}" dt="2023-09-04T13:58:25.268" v="361"/>
        <pc:sldMkLst>
          <pc:docMk/>
          <pc:sldMk cId="1983108871" sldId="271"/>
        </pc:sldMkLst>
        <pc:spChg chg="del">
          <ac:chgData name="Adrien MARSALEIX" userId="4313c76f-60b7-4a17-9453-aa077539a612" providerId="ADAL" clId="{5BDBBAF9-2C71-4C23-AE85-6B3859691DB5}" dt="2023-09-04T13:58:04.380" v="356" actId="478"/>
          <ac:spMkLst>
            <pc:docMk/>
            <pc:sldMk cId="1983108871" sldId="271"/>
            <ac:spMk id="2" creationId="{6ADB2CCD-B097-40FA-A277-977EE4CFA2DD}"/>
          </ac:spMkLst>
        </pc:spChg>
        <pc:spChg chg="add mod">
          <ac:chgData name="Adrien MARSALEIX" userId="4313c76f-60b7-4a17-9453-aa077539a612" providerId="ADAL" clId="{5BDBBAF9-2C71-4C23-AE85-6B3859691DB5}" dt="2023-09-04T13:58:25.268" v="361"/>
          <ac:spMkLst>
            <pc:docMk/>
            <pc:sldMk cId="1983108871" sldId="271"/>
            <ac:spMk id="3" creationId="{6F808DA5-2390-C8B5-B38A-5BC450306DA4}"/>
          </ac:spMkLst>
        </pc:spChg>
      </pc:sldChg>
      <pc:sldChg chg="addSp modSp">
        <pc:chgData name="Adrien MARSALEIX" userId="4313c76f-60b7-4a17-9453-aa077539a612" providerId="ADAL" clId="{5BDBBAF9-2C71-4C23-AE85-6B3859691DB5}" dt="2023-09-01T13:55:59.763" v="145"/>
        <pc:sldMkLst>
          <pc:docMk/>
          <pc:sldMk cId="1714200087" sldId="272"/>
        </pc:sldMkLst>
        <pc:picChg chg="add mod">
          <ac:chgData name="Adrien MARSALEIX" userId="4313c76f-60b7-4a17-9453-aa077539a612" providerId="ADAL" clId="{5BDBBAF9-2C71-4C23-AE85-6B3859691DB5}" dt="2023-09-01T13:55:59.763" v="145"/>
          <ac:picMkLst>
            <pc:docMk/>
            <pc:sldMk cId="1714200087" sldId="272"/>
            <ac:picMk id="2" creationId="{81556273-1B99-4F76-CBA1-49BA897F029F}"/>
          </ac:picMkLst>
        </pc:picChg>
        <pc:picChg chg="add mod">
          <ac:chgData name="Adrien MARSALEIX" userId="4313c76f-60b7-4a17-9453-aa077539a612" providerId="ADAL" clId="{5BDBBAF9-2C71-4C23-AE85-6B3859691DB5}" dt="2023-09-01T13:55:59.763" v="145"/>
          <ac:picMkLst>
            <pc:docMk/>
            <pc:sldMk cId="1714200087" sldId="272"/>
            <ac:picMk id="3" creationId="{A95F651B-EB41-A5AE-7734-1E0681A6DBD6}"/>
          </ac:picMkLst>
        </pc:picChg>
        <pc:picChg chg="add mod">
          <ac:chgData name="Adrien MARSALEIX" userId="4313c76f-60b7-4a17-9453-aa077539a612" providerId="ADAL" clId="{5BDBBAF9-2C71-4C23-AE85-6B3859691DB5}" dt="2023-09-01T13:55:59.763" v="145"/>
          <ac:picMkLst>
            <pc:docMk/>
            <pc:sldMk cId="1714200087" sldId="272"/>
            <ac:picMk id="9" creationId="{9F6C0E70-5990-5B3A-29D5-D04C1EA61008}"/>
          </ac:picMkLst>
        </pc:picChg>
      </pc:sldChg>
      <pc:sldChg chg="addSp delSp modSp del mod ord">
        <pc:chgData name="Adrien MARSALEIX" userId="4313c76f-60b7-4a17-9453-aa077539a612" providerId="ADAL" clId="{5BDBBAF9-2C71-4C23-AE85-6B3859691DB5}" dt="2023-09-04T14:22:30.820" v="842" actId="47"/>
        <pc:sldMkLst>
          <pc:docMk/>
          <pc:sldMk cId="2019202648" sldId="273"/>
        </pc:sldMkLst>
        <pc:spChg chg="del">
          <ac:chgData name="Adrien MARSALEIX" userId="4313c76f-60b7-4a17-9453-aa077539a612" providerId="ADAL" clId="{5BDBBAF9-2C71-4C23-AE85-6B3859691DB5}" dt="2023-09-04T13:58:29.976" v="362" actId="478"/>
          <ac:spMkLst>
            <pc:docMk/>
            <pc:sldMk cId="2019202648" sldId="273"/>
            <ac:spMk id="2" creationId="{6ADB2CCD-B097-40FA-A277-977EE4CFA2DD}"/>
          </ac:spMkLst>
        </pc:spChg>
        <pc:spChg chg="add mod">
          <ac:chgData name="Adrien MARSALEIX" userId="4313c76f-60b7-4a17-9453-aa077539a612" providerId="ADAL" clId="{5BDBBAF9-2C71-4C23-AE85-6B3859691DB5}" dt="2023-09-04T13:58:33.883" v="364" actId="1076"/>
          <ac:spMkLst>
            <pc:docMk/>
            <pc:sldMk cId="2019202648" sldId="273"/>
            <ac:spMk id="4" creationId="{E6B4B9E7-4764-D87C-F6E3-2F83DE225DB0}"/>
          </ac:spMkLst>
        </pc:spChg>
      </pc:sldChg>
      <pc:sldChg chg="addSp modSp mod ord">
        <pc:chgData name="Adrien MARSALEIX" userId="4313c76f-60b7-4a17-9453-aa077539a612" providerId="ADAL" clId="{5BDBBAF9-2C71-4C23-AE85-6B3859691DB5}" dt="2023-09-04T13:45:19.321" v="219" actId="6549"/>
        <pc:sldMkLst>
          <pc:docMk/>
          <pc:sldMk cId="3878878756" sldId="274"/>
        </pc:sldMkLst>
        <pc:spChg chg="mod">
          <ac:chgData name="Adrien MARSALEIX" userId="4313c76f-60b7-4a17-9453-aa077539a612" providerId="ADAL" clId="{5BDBBAF9-2C71-4C23-AE85-6B3859691DB5}" dt="2023-09-04T13:45:19.321" v="219" actId="6549"/>
          <ac:spMkLst>
            <pc:docMk/>
            <pc:sldMk cId="3878878756" sldId="274"/>
            <ac:spMk id="11" creationId="{EA42306C-6809-0636-9A9B-062A78A74FAA}"/>
          </ac:spMkLst>
        </pc:spChg>
        <pc:picChg chg="add mod">
          <ac:chgData name="Adrien MARSALEIX" userId="4313c76f-60b7-4a17-9453-aa077539a612" providerId="ADAL" clId="{5BDBBAF9-2C71-4C23-AE85-6B3859691DB5}" dt="2023-09-01T13:56:02.441" v="146"/>
          <ac:picMkLst>
            <pc:docMk/>
            <pc:sldMk cId="3878878756" sldId="274"/>
            <ac:picMk id="3" creationId="{E75FC05C-BC67-0D5B-DBD7-DF7832B6F307}"/>
          </ac:picMkLst>
        </pc:picChg>
        <pc:picChg chg="add mod">
          <ac:chgData name="Adrien MARSALEIX" userId="4313c76f-60b7-4a17-9453-aa077539a612" providerId="ADAL" clId="{5BDBBAF9-2C71-4C23-AE85-6B3859691DB5}" dt="2023-09-01T13:56:02.441" v="146"/>
          <ac:picMkLst>
            <pc:docMk/>
            <pc:sldMk cId="3878878756" sldId="274"/>
            <ac:picMk id="4" creationId="{F9BC3BF1-A084-3E72-5B1F-4DC7CA9AF8E9}"/>
          </ac:picMkLst>
        </pc:picChg>
        <pc:picChg chg="add mod">
          <ac:chgData name="Adrien MARSALEIX" userId="4313c76f-60b7-4a17-9453-aa077539a612" providerId="ADAL" clId="{5BDBBAF9-2C71-4C23-AE85-6B3859691DB5}" dt="2023-09-01T13:56:02.441" v="146"/>
          <ac:picMkLst>
            <pc:docMk/>
            <pc:sldMk cId="3878878756" sldId="274"/>
            <ac:picMk id="9" creationId="{6DE1B380-1BC1-C262-0FD1-D658F4AFC497}"/>
          </ac:picMkLst>
        </pc:picChg>
      </pc:sldChg>
      <pc:sldChg chg="addSp modSp mod ord">
        <pc:chgData name="Adrien MARSALEIX" userId="4313c76f-60b7-4a17-9453-aa077539a612" providerId="ADAL" clId="{5BDBBAF9-2C71-4C23-AE85-6B3859691DB5}" dt="2023-09-04T12:33:36.504" v="163"/>
        <pc:sldMkLst>
          <pc:docMk/>
          <pc:sldMk cId="293354657" sldId="275"/>
        </pc:sldMkLst>
        <pc:spChg chg="mod">
          <ac:chgData name="Adrien MARSALEIX" userId="4313c76f-60b7-4a17-9453-aa077539a612" providerId="ADAL" clId="{5BDBBAF9-2C71-4C23-AE85-6B3859691DB5}" dt="2023-09-01T13:56:14.863" v="148" actId="1076"/>
          <ac:spMkLst>
            <pc:docMk/>
            <pc:sldMk cId="293354657" sldId="275"/>
            <ac:spMk id="10" creationId="{17559D4E-1D07-3C40-7B6E-41ED9B1A227F}"/>
          </ac:spMkLst>
        </pc:spChg>
        <pc:picChg chg="add mod">
          <ac:chgData name="Adrien MARSALEIX" userId="4313c76f-60b7-4a17-9453-aa077539a612" providerId="ADAL" clId="{5BDBBAF9-2C71-4C23-AE85-6B3859691DB5}" dt="2023-09-01T13:56:05.161" v="147"/>
          <ac:picMkLst>
            <pc:docMk/>
            <pc:sldMk cId="293354657" sldId="275"/>
            <ac:picMk id="11" creationId="{8F2AA282-BD29-5FE2-0EB5-3B46E1459B4D}"/>
          </ac:picMkLst>
        </pc:picChg>
        <pc:picChg chg="add mod">
          <ac:chgData name="Adrien MARSALEIX" userId="4313c76f-60b7-4a17-9453-aa077539a612" providerId="ADAL" clId="{5BDBBAF9-2C71-4C23-AE85-6B3859691DB5}" dt="2023-09-01T13:56:05.161" v="147"/>
          <ac:picMkLst>
            <pc:docMk/>
            <pc:sldMk cId="293354657" sldId="275"/>
            <ac:picMk id="13" creationId="{F739EC02-10DC-2CE2-B83A-2266691D3905}"/>
          </ac:picMkLst>
        </pc:picChg>
        <pc:picChg chg="add mod">
          <ac:chgData name="Adrien MARSALEIX" userId="4313c76f-60b7-4a17-9453-aa077539a612" providerId="ADAL" clId="{5BDBBAF9-2C71-4C23-AE85-6B3859691DB5}" dt="2023-09-01T13:56:05.161" v="147"/>
          <ac:picMkLst>
            <pc:docMk/>
            <pc:sldMk cId="293354657" sldId="275"/>
            <ac:picMk id="14" creationId="{5A428706-88D7-8B0E-8FEF-48425D92432F}"/>
          </ac:picMkLst>
        </pc:picChg>
      </pc:sldChg>
      <pc:sldChg chg="ord">
        <pc:chgData name="Adrien MARSALEIX" userId="4313c76f-60b7-4a17-9453-aa077539a612" providerId="ADAL" clId="{5BDBBAF9-2C71-4C23-AE85-6B3859691DB5}" dt="2023-09-04T12:33:36.504" v="163"/>
        <pc:sldMkLst>
          <pc:docMk/>
          <pc:sldMk cId="298095298" sldId="276"/>
        </pc:sldMkLst>
      </pc:sldChg>
      <pc:sldChg chg="modSp add del mod">
        <pc:chgData name="Adrien MARSALEIX" userId="4313c76f-60b7-4a17-9453-aa077539a612" providerId="ADAL" clId="{5BDBBAF9-2C71-4C23-AE85-6B3859691DB5}" dt="2023-09-04T13:48:30.646" v="265" actId="2696"/>
        <pc:sldMkLst>
          <pc:docMk/>
          <pc:sldMk cId="450314231" sldId="277"/>
        </pc:sldMkLst>
        <pc:spChg chg="mod">
          <ac:chgData name="Adrien MARSALEIX" userId="4313c76f-60b7-4a17-9453-aa077539a612" providerId="ADAL" clId="{5BDBBAF9-2C71-4C23-AE85-6B3859691DB5}" dt="2023-09-04T12:37:27.410" v="182" actId="20577"/>
          <ac:spMkLst>
            <pc:docMk/>
            <pc:sldMk cId="450314231" sldId="277"/>
            <ac:spMk id="10" creationId="{17559D4E-1D07-3C40-7B6E-41ED9B1A227F}"/>
          </ac:spMkLst>
        </pc:spChg>
        <pc:spChg chg="mod">
          <ac:chgData name="Adrien MARSALEIX" userId="4313c76f-60b7-4a17-9453-aa077539a612" providerId="ADAL" clId="{5BDBBAF9-2C71-4C23-AE85-6B3859691DB5}" dt="2023-09-04T12:36:25.773" v="167" actId="6549"/>
          <ac:spMkLst>
            <pc:docMk/>
            <pc:sldMk cId="450314231" sldId="277"/>
            <ac:spMk id="11" creationId="{EA42306C-6809-0636-9A9B-062A78A74FAA}"/>
          </ac:spMkLst>
        </pc:spChg>
      </pc:sldChg>
      <pc:sldChg chg="addSp modSp add mod">
        <pc:chgData name="Adrien MARSALEIX" userId="4313c76f-60b7-4a17-9453-aa077539a612" providerId="ADAL" clId="{5BDBBAF9-2C71-4C23-AE85-6B3859691DB5}" dt="2023-09-05T08:36:51.743" v="879" actId="20577"/>
        <pc:sldMkLst>
          <pc:docMk/>
          <pc:sldMk cId="1086224256" sldId="277"/>
        </pc:sldMkLst>
        <pc:spChg chg="add mod">
          <ac:chgData name="Adrien MARSALEIX" userId="4313c76f-60b7-4a17-9453-aa077539a612" providerId="ADAL" clId="{5BDBBAF9-2C71-4C23-AE85-6B3859691DB5}" dt="2023-09-04T13:56:39.353" v="311"/>
          <ac:spMkLst>
            <pc:docMk/>
            <pc:sldMk cId="1086224256" sldId="277"/>
            <ac:spMk id="3" creationId="{8B88484B-7DE4-A3C9-3BF6-467CF065676C}"/>
          </ac:spMkLst>
        </pc:spChg>
        <pc:spChg chg="mod">
          <ac:chgData name="Adrien MARSALEIX" userId="4313c76f-60b7-4a17-9453-aa077539a612" providerId="ADAL" clId="{5BDBBAF9-2C71-4C23-AE85-6B3859691DB5}" dt="2023-09-05T08:36:51.743" v="879" actId="20577"/>
          <ac:spMkLst>
            <pc:docMk/>
            <pc:sldMk cId="1086224256" sldId="277"/>
            <ac:spMk id="10" creationId="{17559D4E-1D07-3C40-7B6E-41ED9B1A227F}"/>
          </ac:spMkLst>
        </pc:spChg>
      </pc:sldChg>
      <pc:sldChg chg="addSp delSp modSp add mod">
        <pc:chgData name="Adrien MARSALEIX" userId="4313c76f-60b7-4a17-9453-aa077539a612" providerId="ADAL" clId="{5BDBBAF9-2C71-4C23-AE85-6B3859691DB5}" dt="2023-09-04T14:19:04.623" v="821" actId="255"/>
        <pc:sldMkLst>
          <pc:docMk/>
          <pc:sldMk cId="205742988" sldId="279"/>
        </pc:sldMkLst>
        <pc:spChg chg="add del mod">
          <ac:chgData name="Adrien MARSALEIX" userId="4313c76f-60b7-4a17-9453-aa077539a612" providerId="ADAL" clId="{5BDBBAF9-2C71-4C23-AE85-6B3859691DB5}" dt="2023-09-04T14:18:17.478" v="794" actId="478"/>
          <ac:spMkLst>
            <pc:docMk/>
            <pc:sldMk cId="205742988" sldId="279"/>
            <ac:spMk id="4" creationId="{A958B4FF-26F4-4660-653F-460C299660DE}"/>
          </ac:spMkLst>
        </pc:spChg>
        <pc:spChg chg="mod">
          <ac:chgData name="Adrien MARSALEIX" userId="4313c76f-60b7-4a17-9453-aa077539a612" providerId="ADAL" clId="{5BDBBAF9-2C71-4C23-AE85-6B3859691DB5}" dt="2023-09-04T14:19:04.623" v="821" actId="255"/>
          <ac:spMkLst>
            <pc:docMk/>
            <pc:sldMk cId="205742988" sldId="279"/>
            <ac:spMk id="10" creationId="{17559D4E-1D07-3C40-7B6E-41ED9B1A227F}"/>
          </ac:spMkLst>
        </pc:spChg>
        <pc:spChg chg="del mod">
          <ac:chgData name="Adrien MARSALEIX" userId="4313c76f-60b7-4a17-9453-aa077539a612" providerId="ADAL" clId="{5BDBBAF9-2C71-4C23-AE85-6B3859691DB5}" dt="2023-09-04T13:59:23.620" v="400" actId="478"/>
          <ac:spMkLst>
            <pc:docMk/>
            <pc:sldMk cId="205742988" sldId="279"/>
            <ac:spMk id="11" creationId="{EA42306C-6809-0636-9A9B-062A78A74FAA}"/>
          </ac:spMkLst>
        </pc:spChg>
        <pc:spChg chg="add del mod">
          <ac:chgData name="Adrien MARSALEIX" userId="4313c76f-60b7-4a17-9453-aa077539a612" providerId="ADAL" clId="{5BDBBAF9-2C71-4C23-AE85-6B3859691DB5}" dt="2023-09-04T13:57:00.748" v="321"/>
          <ac:spMkLst>
            <pc:docMk/>
            <pc:sldMk cId="205742988" sldId="279"/>
            <ac:spMk id="12" creationId="{95B84D7A-687F-7BAB-33E9-94FB539D6FDC}"/>
          </ac:spMkLst>
        </pc:spChg>
        <pc:spChg chg="add mod">
          <ac:chgData name="Adrien MARSALEIX" userId="4313c76f-60b7-4a17-9453-aa077539a612" providerId="ADAL" clId="{5BDBBAF9-2C71-4C23-AE85-6B3859691DB5}" dt="2023-09-04T13:57:04.089" v="323"/>
          <ac:spMkLst>
            <pc:docMk/>
            <pc:sldMk cId="205742988" sldId="279"/>
            <ac:spMk id="13" creationId="{E0E025E3-C129-5832-82FE-AB7B79793EAC}"/>
          </ac:spMkLst>
        </pc:spChg>
        <pc:picChg chg="add mod">
          <ac:chgData name="Adrien MARSALEIX" userId="4313c76f-60b7-4a17-9453-aa077539a612" providerId="ADAL" clId="{5BDBBAF9-2C71-4C23-AE85-6B3859691DB5}" dt="2023-09-04T14:15:31.008" v="769" actId="1076"/>
          <ac:picMkLst>
            <pc:docMk/>
            <pc:sldMk cId="205742988" sldId="279"/>
            <ac:picMk id="15" creationId="{7BC12625-FF2B-0D1C-C435-EB087D474914}"/>
          </ac:picMkLst>
        </pc:picChg>
        <pc:picChg chg="add mod">
          <ac:chgData name="Adrien MARSALEIX" userId="4313c76f-60b7-4a17-9453-aa077539a612" providerId="ADAL" clId="{5BDBBAF9-2C71-4C23-AE85-6B3859691DB5}" dt="2023-09-04T14:15:49.379" v="776" actId="1076"/>
          <ac:picMkLst>
            <pc:docMk/>
            <pc:sldMk cId="205742988" sldId="279"/>
            <ac:picMk id="17" creationId="{0012C4F2-4F6C-E7CF-D93E-13BF66269A6A}"/>
          </ac:picMkLst>
        </pc:picChg>
        <pc:picChg chg="add mod">
          <ac:chgData name="Adrien MARSALEIX" userId="4313c76f-60b7-4a17-9453-aa077539a612" providerId="ADAL" clId="{5BDBBAF9-2C71-4C23-AE85-6B3859691DB5}" dt="2023-09-04T14:18:44.085" v="798" actId="1076"/>
          <ac:picMkLst>
            <pc:docMk/>
            <pc:sldMk cId="205742988" sldId="279"/>
            <ac:picMk id="1026" creationId="{D7A251E8-9D9E-A6B7-2A89-2F8D529A332A}"/>
          </ac:picMkLst>
        </pc:picChg>
      </pc:sldChg>
      <pc:sldChg chg="add del">
        <pc:chgData name="Adrien MARSALEIX" userId="4313c76f-60b7-4a17-9453-aa077539a612" providerId="ADAL" clId="{5BDBBAF9-2C71-4C23-AE85-6B3859691DB5}" dt="2023-09-04T13:50:47.401" v="268"/>
        <pc:sldMkLst>
          <pc:docMk/>
          <pc:sldMk cId="3430541734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F67C1-8DE2-C8FA-4F2C-9487236A6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5CE5C8-55F0-4221-5122-8C9E5979D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73F64C-AD30-4E44-2175-8B59C128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F35FC3-429A-8A76-1B7B-5E5C6CDA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9579FD-0A65-5300-9B51-2836B71E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61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263E6-18BC-B4EB-6693-881EC3C12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CEAC4F-159C-E1E1-0625-FC7F6D32C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3DB8C2-83EC-49E4-2216-30E03103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172B68-262E-F8DE-873C-CFFBE240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34F4AA-3197-D91E-07FD-802DE49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26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CDA15F5-82AF-AEAA-45A6-ECDBBE5DA9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7380C7-7EA9-F6CA-C8FB-EA394152A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DD52C7-219C-701C-BF59-FE4D3174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91043F-C374-7898-7F2D-38DF7E21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A45961-148B-907D-AE66-D67ACBCB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72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02944-9BA0-4D8C-07C2-28F87898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8D703A-AB0F-B91D-1F53-68D6EE2FA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B56749-EED0-3FDD-14A6-25164315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561531-3A08-12B2-2A56-677F86BC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E97E94-FA3F-9010-8B73-50CB56D5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87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53FBB6-77EF-779F-FCCC-7940DCB3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B068D2-79A3-B00E-F068-E40BCB5D5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96F647-21A2-B847-C453-3044E87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0053C6-F496-79DA-D707-207373D2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D03D8F-68E2-966B-D141-89D1948C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4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02A6E-1AE7-78B1-AF54-C9357DD2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C2EF12-5456-4D9E-BE17-34AE7BC21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999957-62B5-31A7-BEF6-773E4AA26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0B0FD8-80C8-7991-0CF2-6B4870EE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25F5FC-7B87-8D14-91D3-26C32664B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8228BC-223E-E0E2-E7A8-5244F59D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58AD8-1A72-6700-094F-0529634B8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361C2A-916D-CD76-C6F4-CF5CC552F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3782FD-D965-026B-352E-A332F74D0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048E18-1729-536E-32D2-34E37B432D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575148-C5EC-F74F-FDF2-D636477F4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CFEEC6-9C20-7A2A-58DD-23254F2A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B604E5-7FF2-6647-3E28-D1E79786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AF1C42-9ED2-B57F-4F99-F71A655E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56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6D9F0-9CDD-77AD-22DC-CCD2BE8F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8D0B01-9068-23CD-2B2B-3610BB0C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138CBA-4637-14BF-B76D-9CB192D4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7B4081-1DCC-B889-D785-E08810A3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18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E3C1A0-7EAD-31A1-D4AF-588211D2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C80BE4-3D94-5028-78B0-2A4BDFAA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3AFFFA-9793-0137-32FF-3AFB2336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55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D8431-46EA-D665-C58A-25144AA2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2010D6-02DC-CC05-3382-FBE59CD5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5E9CD9-B239-4345-A012-11FB6A473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A7D1DC-1C7A-31A9-8419-E42357CD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11BA09-0644-F373-C3A9-3CEE0E5A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8C729C-158F-6D68-D6D4-20A6CC35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66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2605C-C21F-BFAE-3D1E-221A95DF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EA7458-B247-854B-9CF8-18B56F8F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288216-D99A-7776-A5E5-B864F56CB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44C119-71C2-016B-5468-69B73C6FA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FCD8C1-8BF1-5656-24EF-2BC45F63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1E734A-A33F-0039-7966-FF27C64C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06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F422CD-88BC-C03E-F353-0C73050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4C7A1A-49D4-E92C-89D8-36D3F6FF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608CEF-36CD-03A2-C96D-D8F533DD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32241-9725-41F6-B57E-41FAB5A22C21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5A00E4-843D-8213-7223-A682F8B8D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C27A03-EC4C-0E5F-4A69-B65C9618D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8F8C1-C0BE-4768-B7EB-CCA73F397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38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civique-angers@sport-u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cid:image004.png@01D92CBB.DD7EC700" TargetMode="External"/><Relationship Id="rId13" Type="http://schemas.openxmlformats.org/officeDocument/2006/relationships/image" Target="../media/image18.jpe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2.png@01D92CBB.DD7EC700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png"/><Relationship Id="rId15" Type="http://schemas.openxmlformats.org/officeDocument/2006/relationships/image" Target="../media/image20.jpg"/><Relationship Id="rId10" Type="http://schemas.openxmlformats.org/officeDocument/2006/relationships/image" Target="cid:image015.png@01D92CBB.DD7EC700" TargetMode="External"/><Relationship Id="rId4" Type="http://schemas.openxmlformats.org/officeDocument/2006/relationships/image" Target="../media/image12.jp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-u-paysdelaloire.com/?weforms=aktpZ0huZTZfMTcyNjU3NjE5MV8xMTE3NQ==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ort-u-paysdelaloire.com/?weforms=aktpZ0huZTZfMTcyNjU3NjI4MF8xMTEyOQ==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hyperlink" Target="https://ffsu-my.sharepoint.com/:f:/g/personal/paysdelaloire_sport-u_com/EjCA4SIEzXFKqjqYv14bcloBzf8s21h-NS9-jrXZl_te3A?e=0Ngc1Q" TargetMode="Externa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paysdelaloire@sport-u.com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hyperlink" Target="http://www.sport-u-paysdelaloire.com/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SOzBnkcHus?feature=oembed" TargetMode="External"/><Relationship Id="rId6" Type="http://schemas.openxmlformats.org/officeDocument/2006/relationships/hyperlink" Target="https://ffsu-my.sharepoint.com/:v:/g/personal/paysdelaloire_sport-u_com/EZst7vqw4VdCn-5rb6BgMQgBByJ114bEBYA7yaA5PRtLAg?e=umv50x" TargetMode="External"/><Relationship Id="rId5" Type="http://schemas.openxmlformats.org/officeDocument/2006/relationships/hyperlink" Target="https://www.youtube.com/watch?v=5SOzBnkcHus" TargetMode="Externa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6oKig8I6y2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p/C6YtZyDoXyA/?img_index=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8CEE20A0-2EF9-6631-D194-F0D96E2CDD77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C133CB28-6B84-E219-7696-8FDC7278AC5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3581F486-5C8D-3780-3AB3-6C31348A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639015B3-7B95-3FEA-4F5D-8CCC0039E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E327BA6-4FFC-CD70-B302-4C25742B52FE}"/>
              </a:ext>
            </a:extLst>
          </p:cNvPr>
          <p:cNvSpPr txBox="1"/>
          <p:nvPr/>
        </p:nvSpPr>
        <p:spPr>
          <a:xfrm>
            <a:off x="353330" y="920657"/>
            <a:ext cx="11673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Rentrée </a:t>
            </a:r>
          </a:p>
          <a:p>
            <a:pPr algn="ctr"/>
            <a:r>
              <a:rPr lang="fr-FR" sz="66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2024/2025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49428B7-122B-22A5-2D7F-3415E4C38DCA}"/>
              </a:ext>
            </a:extLst>
          </p:cNvPr>
          <p:cNvCxnSpPr>
            <a:cxnSpLocks/>
          </p:cNvCxnSpPr>
          <p:nvPr/>
        </p:nvCxnSpPr>
        <p:spPr>
          <a:xfrm>
            <a:off x="2851318" y="3051671"/>
            <a:ext cx="664927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310C35C-6C9E-DA66-FBEC-51F284FF169A}"/>
              </a:ext>
            </a:extLst>
          </p:cNvPr>
          <p:cNvSpPr txBox="1"/>
          <p:nvPr/>
        </p:nvSpPr>
        <p:spPr>
          <a:xfrm>
            <a:off x="803857" y="3531413"/>
            <a:ext cx="1074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CAPITAINES DES EQUIPES</a:t>
            </a:r>
          </a:p>
          <a:p>
            <a:pPr algn="ctr"/>
            <a:endParaRPr lang="fr-FR" sz="3600" b="1" dirty="0">
              <a:solidFill>
                <a:srgbClr val="C00000"/>
              </a:solidFill>
              <a:latin typeface="Avenir Next LT Pro" panose="020B0504020202020204" pitchFamily="34" charset="0"/>
              <a:ea typeface="Cambria" panose="02040503050406030204" pitchFamily="18" charset="0"/>
            </a:endParaRPr>
          </a:p>
          <a:p>
            <a:pPr algn="ctr"/>
            <a:r>
              <a:rPr lang="fr-FR" sz="3600" b="1" dirty="0">
                <a:solidFill>
                  <a:srgbClr val="C00000"/>
                </a:solidFill>
                <a:latin typeface="Avenir Next LT Pro" panose="020B0504020202020204" pitchFamily="34" charset="0"/>
                <a:ea typeface="Cambria" panose="02040503050406030204" pitchFamily="18" charset="0"/>
              </a:rPr>
              <a:t>ANGERS – 01/10/2024</a:t>
            </a: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B8601C0-C4D4-28A9-96E1-AC0AB0C5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6900" cy="14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0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DCF617C-1355-0A1D-FCFA-B02A6DC36056}"/>
              </a:ext>
            </a:extLst>
          </p:cNvPr>
          <p:cNvSpPr txBox="1"/>
          <p:nvPr/>
        </p:nvSpPr>
        <p:spPr>
          <a:xfrm>
            <a:off x="1363113" y="1178330"/>
            <a:ext cx="851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CONSEILS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EC9E3C-FCFD-4AB5-D2AE-4ED9A6CAB064}"/>
              </a:ext>
            </a:extLst>
          </p:cNvPr>
          <p:cNvSpPr txBox="1"/>
          <p:nvPr/>
        </p:nvSpPr>
        <p:spPr>
          <a:xfrm>
            <a:off x="1225295" y="1532273"/>
            <a:ext cx="102933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Créer une adresse générique pour chaque BDS/AS et pour chaque sport collectif.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Anticiper la prise des badges et leur retour (accès installations).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Avoir sa licence et sa CNI enregistrées dans son portable.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Utiliser l’adresse :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scivique-angers@sport-u.com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pour les résultats.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Sophie Ducard = relai principal pour l’organisation des compétitions.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32C4156-13A5-201A-3955-5D54B493BDC9}"/>
              </a:ext>
            </a:extLst>
          </p:cNvPr>
          <p:cNvSpPr txBox="1"/>
          <p:nvPr/>
        </p:nvSpPr>
        <p:spPr>
          <a:xfrm>
            <a:off x="1363113" y="4298886"/>
            <a:ext cx="851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AIDES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1AC935-D7F6-39D5-5085-09CEAC4609B1}"/>
              </a:ext>
            </a:extLst>
          </p:cNvPr>
          <p:cNvSpPr txBox="1"/>
          <p:nvPr/>
        </p:nvSpPr>
        <p:spPr>
          <a:xfrm>
            <a:off x="1225295" y="4652829"/>
            <a:ext cx="1029339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Mini-bus  : réservations en amont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OMS + déplacements : bien noter vos effectifs/déplacements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Lauryn présente sur certaines rencontres pour faire du lien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Quelques permanences Sophie ou Adrien au SUAPS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8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4EC9E3C-FCFD-4AB5-D2AE-4ED9A6CAB064}"/>
              </a:ext>
            </a:extLst>
          </p:cNvPr>
          <p:cNvSpPr txBox="1"/>
          <p:nvPr/>
        </p:nvSpPr>
        <p:spPr>
          <a:xfrm>
            <a:off x="1091945" y="1915634"/>
            <a:ext cx="102933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Forfaits : - de 24h = 20€, non annoncé = 40€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Feuilles de matchs : A envoyer par mail dans les 48h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 Sanction financière 10€ puis +10€ par rappel.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Installations mises à disposition : RESPECT des lieux /des riverains / des personnels / des règlements / des horaires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 Sanctions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PAS D’ALCOOL sur les installations sportives (Public inclus)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B5F74F-DC88-920E-EFB2-FC87948F017A}"/>
              </a:ext>
            </a:extLst>
          </p:cNvPr>
          <p:cNvSpPr txBox="1"/>
          <p:nvPr/>
        </p:nvSpPr>
        <p:spPr>
          <a:xfrm>
            <a:off x="1391989" y="1053961"/>
            <a:ext cx="851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AVERTISSEMENTS :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EF41D00-3944-C25B-013D-A070636F2BE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67554" y="-2087753"/>
            <a:ext cx="5181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61C6E77B-F569-BE95-D8B9-BF65F39A8F8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3504" y="-557334"/>
            <a:ext cx="33000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6CD72E96-0076-0602-FA3D-7185050C2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403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4EC9E3C-FCFD-4AB5-D2AE-4ED9A6CAB064}"/>
              </a:ext>
            </a:extLst>
          </p:cNvPr>
          <p:cNvSpPr txBox="1"/>
          <p:nvPr/>
        </p:nvSpPr>
        <p:spPr>
          <a:xfrm>
            <a:off x="478041" y="1198440"/>
            <a:ext cx="1097100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A faire :</a:t>
            </a:r>
          </a:p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 </a:t>
            </a:r>
          </a:p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Vérifier que les lumières de toutes les pièces soient éteintes (grande salle, vestiaires, couloirs, salle de convivialité, toilettes, zone de rangement),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Vérifier que les portes de secours soient correctement fermées,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Vérifier que le nettoyage de 1er niveau soit effectué (Straps, bouteilles de shampooing… mis à la poubelle),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Vérifier que le matériel sportif utilisé soit bien rangé,</a:t>
            </a: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Passer le site en accès contrôlé avec le badge en quittant les lieux.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B5F74F-DC88-920E-EFB2-FC87948F017A}"/>
              </a:ext>
            </a:extLst>
          </p:cNvPr>
          <p:cNvSpPr txBox="1"/>
          <p:nvPr/>
        </p:nvSpPr>
        <p:spPr>
          <a:xfrm>
            <a:off x="1391989" y="1053961"/>
            <a:ext cx="851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AVERTISSEMENTS :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EF41D00-3944-C25B-013D-A070636F2BE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67554" y="-2087753"/>
            <a:ext cx="5181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61C6E77B-F569-BE95-D8B9-BF65F39A8F8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3504" y="-557334"/>
            <a:ext cx="33000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6CD72E96-0076-0602-FA3D-7185050C2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610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4EC9E3C-FCFD-4AB5-D2AE-4ED9A6CAB064}"/>
              </a:ext>
            </a:extLst>
          </p:cNvPr>
          <p:cNvSpPr txBox="1"/>
          <p:nvPr/>
        </p:nvSpPr>
        <p:spPr>
          <a:xfrm>
            <a:off x="506616" y="1425913"/>
            <a:ext cx="109710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Amende :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50€ /AS en cas de plainte de la mairie.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B5F74F-DC88-920E-EFB2-FC87948F017A}"/>
              </a:ext>
            </a:extLst>
          </p:cNvPr>
          <p:cNvSpPr txBox="1"/>
          <p:nvPr/>
        </p:nvSpPr>
        <p:spPr>
          <a:xfrm>
            <a:off x="1391989" y="1053961"/>
            <a:ext cx="851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AVERTISSEMENTS :</a:t>
            </a:r>
          </a:p>
        </p:txBody>
      </p:sp>
      <p:pic>
        <p:nvPicPr>
          <p:cNvPr id="3" name="Image 2" descr="Une image contenant plein air, transport, personnes, Roue de vélo&#10;&#10;Description générée automatiquement">
            <a:extLst>
              <a:ext uri="{FF2B5EF4-FFF2-40B4-BE49-F238E27FC236}">
                <a16:creationId xmlns:a16="http://schemas.microsoft.com/office/drawing/2014/main" id="{D5699458-D001-32CB-7119-2747F53C4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7" y="2998193"/>
            <a:ext cx="1387110" cy="1849483"/>
          </a:xfrm>
          <a:prstGeom prst="rect">
            <a:avLst/>
          </a:prstGeom>
        </p:spPr>
      </p:pic>
      <p:pic>
        <p:nvPicPr>
          <p:cNvPr id="16" name="Image 15" descr="Une image contenant plein air, herbe, ciel, terrain&#10;&#10;Description générée automatiquement">
            <a:extLst>
              <a:ext uri="{FF2B5EF4-FFF2-40B4-BE49-F238E27FC236}">
                <a16:creationId xmlns:a16="http://schemas.microsoft.com/office/drawing/2014/main" id="{A0F6DDC3-D878-A58D-130E-B0D2BB666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00" y="3029160"/>
            <a:ext cx="1363887" cy="1818516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EF41D00-3944-C25B-013D-A070636F2BE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67554" y="-2087753"/>
            <a:ext cx="5181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3">
            <a:extLst>
              <a:ext uri="{FF2B5EF4-FFF2-40B4-BE49-F238E27FC236}">
                <a16:creationId xmlns:a16="http://schemas.microsoft.com/office/drawing/2014/main" id="{13A34228-6437-7668-BBD4-4B547B82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0" y="4940515"/>
            <a:ext cx="1387110" cy="18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61C6E77B-F569-BE95-D8B9-BF65F39A8F8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3504" y="-557334"/>
            <a:ext cx="33000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7" name="Image 4">
            <a:extLst>
              <a:ext uri="{FF2B5EF4-FFF2-40B4-BE49-F238E27FC236}">
                <a16:creationId xmlns:a16="http://schemas.microsoft.com/office/drawing/2014/main" id="{0BA51943-4DBB-17CE-348A-42026B8F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57" y="3738374"/>
            <a:ext cx="1734669" cy="211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6CD72E96-0076-0602-FA3D-7185050C2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9" name="Image 6">
            <a:extLst>
              <a:ext uri="{FF2B5EF4-FFF2-40B4-BE49-F238E27FC236}">
                <a16:creationId xmlns:a16="http://schemas.microsoft.com/office/drawing/2014/main" id="{6FBFB9B5-A0A1-B09A-A7B9-8115B93F8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00" y="4940515"/>
            <a:ext cx="1341956" cy="181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mur, salle de bain, carreau, intérieur&#10;&#10;Description générée automatiquement">
            <a:extLst>
              <a:ext uri="{FF2B5EF4-FFF2-40B4-BE49-F238E27FC236}">
                <a16:creationId xmlns:a16="http://schemas.microsoft.com/office/drawing/2014/main" id="{932F7DE9-3E4E-742C-44AF-BD1AC031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8210" y="1320073"/>
            <a:ext cx="2540882" cy="1905662"/>
          </a:xfrm>
          <a:prstGeom prst="rect">
            <a:avLst/>
          </a:prstGeom>
        </p:spPr>
      </p:pic>
      <p:pic>
        <p:nvPicPr>
          <p:cNvPr id="13" name="Image 12" descr="Une image contenant art, carreau, abandonné&#10;&#10;Description générée automatiquement">
            <a:extLst>
              <a:ext uri="{FF2B5EF4-FFF2-40B4-BE49-F238E27FC236}">
                <a16:creationId xmlns:a16="http://schemas.microsoft.com/office/drawing/2014/main" id="{AFC21305-9AAC-B3C2-E574-8B20A370A0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8303" y="3959477"/>
            <a:ext cx="2214641" cy="1660981"/>
          </a:xfrm>
          <a:prstGeom prst="rect">
            <a:avLst/>
          </a:prstGeom>
        </p:spPr>
      </p:pic>
      <p:pic>
        <p:nvPicPr>
          <p:cNvPr id="20" name="Image 19" descr="Une image contenant intérieur, fenêtre, sol, four&#10;&#10;Description générée automatiquement">
            <a:extLst>
              <a:ext uri="{FF2B5EF4-FFF2-40B4-BE49-F238E27FC236}">
                <a16:creationId xmlns:a16="http://schemas.microsoft.com/office/drawing/2014/main" id="{C7E69B6D-F924-878C-9CF7-8E120ABB21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3833" y="1320143"/>
            <a:ext cx="2541441" cy="1906081"/>
          </a:xfrm>
          <a:prstGeom prst="rect">
            <a:avLst/>
          </a:prstGeom>
        </p:spPr>
      </p:pic>
      <p:pic>
        <p:nvPicPr>
          <p:cNvPr id="22" name="Image 21" descr="Une image contenant bois, Planche, en bois, plein air&#10;&#10;Description générée automatiquement">
            <a:extLst>
              <a:ext uri="{FF2B5EF4-FFF2-40B4-BE49-F238E27FC236}">
                <a16:creationId xmlns:a16="http://schemas.microsoft.com/office/drawing/2014/main" id="{A782B9A4-88E9-BA61-0E30-14188E8694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4827" y="3959477"/>
            <a:ext cx="2214642" cy="1660981"/>
          </a:xfrm>
          <a:prstGeom prst="rect">
            <a:avLst/>
          </a:prstGeom>
        </p:spPr>
      </p:pic>
      <p:pic>
        <p:nvPicPr>
          <p:cNvPr id="24" name="Image 23" descr="Une image contenant herbe, plein air, plante, barrière&#10;&#10;Description générée automatiquement">
            <a:extLst>
              <a:ext uri="{FF2B5EF4-FFF2-40B4-BE49-F238E27FC236}">
                <a16:creationId xmlns:a16="http://schemas.microsoft.com/office/drawing/2014/main" id="{1CE68434-1911-0423-985A-9345E83144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78" y="3757215"/>
            <a:ext cx="2259054" cy="30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1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994612" y="1916281"/>
            <a:ext cx="5334470" cy="378565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ASUA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ENSAM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ESA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ESAIP (Manque choix convention)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ESEO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ESSCA (en attente)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ESGT (Le Mans)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ESTACA (Laval)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940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LES AFFILIATIONS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242C91-BBAF-5E02-47D7-411737E78EBE}"/>
              </a:ext>
            </a:extLst>
          </p:cNvPr>
          <p:cNvSpPr txBox="1"/>
          <p:nvPr/>
        </p:nvSpPr>
        <p:spPr>
          <a:xfrm>
            <a:off x="6329082" y="1802519"/>
            <a:ext cx="5801140" cy="378565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Institut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Ago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Angers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IFEPSA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IRCOM (en attente)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ISMANS (Le Mans) (en attente)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ISTOM (Manque choix convention)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UCO (Manque choix convention)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Win Sport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School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(en attente)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2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iagramme, nombre&#10;&#10;Description générée automatiquement">
            <a:extLst>
              <a:ext uri="{FF2B5EF4-FFF2-40B4-BE49-F238E27FC236}">
                <a16:creationId xmlns:a16="http://schemas.microsoft.com/office/drawing/2014/main" id="{A311F8C9-8B58-9F8C-4FC1-1E78D2BCC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14" y="1592977"/>
            <a:ext cx="7384420" cy="4961050"/>
          </a:xfrm>
          <a:prstGeom prst="rect">
            <a:avLst/>
          </a:prstGeom>
        </p:spPr>
      </p:pic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646861" y="862591"/>
            <a:ext cx="8940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POINT ETAPE</a:t>
            </a:r>
          </a:p>
        </p:txBody>
      </p:sp>
    </p:spTree>
    <p:extLst>
      <p:ext uri="{BB962C8B-B14F-4D97-AF65-F5344CB8AC3E}">
        <p14:creationId xmlns:p14="http://schemas.microsoft.com/office/powerpoint/2010/main" val="800226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ARBITRAGE / FORMATION / SPORTIF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3A84AC-59E9-6974-DE70-658D0FA7141E}"/>
              </a:ext>
            </a:extLst>
          </p:cNvPr>
          <p:cNvSpPr txBox="1"/>
          <p:nvPr/>
        </p:nvSpPr>
        <p:spPr>
          <a:xfrm>
            <a:off x="1204256" y="1652231"/>
            <a:ext cx="1029339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Besoin d’arbitre pour faire vivre les championnats / déclassement sportif si absence (et égalité).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Défrayés à chaque match de 15€ à 25€ (35€ rugby).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Formations en partenariat avec les ligues mono-sport – passerelles existantes.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Liens d’inscriptions à l’arbitrage et aux formations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Angers :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Inscription arbitres ANGERS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Nantes :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Inscription arbitres NANTES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99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028826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PACK COM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E14D22-3FA7-8632-D1A9-041E3C04A4EC}"/>
              </a:ext>
            </a:extLst>
          </p:cNvPr>
          <p:cNvSpPr txBox="1"/>
          <p:nvPr/>
        </p:nvSpPr>
        <p:spPr>
          <a:xfrm>
            <a:off x="1225295" y="1532273"/>
            <a:ext cx="10293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Mise en place d’un défi des meilleures actions :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U’</a:t>
            </a:r>
            <a:r>
              <a:rPr lang="fr-FR" sz="2400" b="0" i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nbelievable</a:t>
            </a:r>
            <a:r>
              <a:rPr lang="fr-FR" sz="2400" b="0" i="1">
                <a:solidFill>
                  <a:schemeClr val="accent1">
                    <a:lumMod val="75000"/>
                  </a:schemeClr>
                </a:solidFill>
                <a:effectLst/>
              </a:rPr>
              <a:t> Challenge</a:t>
            </a:r>
            <a:endParaRPr lang="fr-FR" sz="2400" i="1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Filmez / envoyez / votez /gagnez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" name="Concours meilleures actions 1">
            <a:hlinkClick r:id="" action="ppaction://media"/>
            <a:extLst>
              <a:ext uri="{FF2B5EF4-FFF2-40B4-BE49-F238E27FC236}">
                <a16:creationId xmlns:a16="http://schemas.microsoft.com/office/drawing/2014/main" id="{977A77E0-EFDC-B36E-504F-9A16E7E78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3903" y="2770632"/>
            <a:ext cx="2211705" cy="3931920"/>
          </a:xfrm>
          <a:prstGeom prst="rect">
            <a:avLst/>
          </a:prstGeom>
        </p:spPr>
      </p:pic>
      <p:pic>
        <p:nvPicPr>
          <p:cNvPr id="10" name="Concours meilleures actions (Vidéo mobile)">
            <a:hlinkClick r:id="" action="ppaction://media"/>
            <a:extLst>
              <a:ext uri="{FF2B5EF4-FFF2-40B4-BE49-F238E27FC236}">
                <a16:creationId xmlns:a16="http://schemas.microsoft.com/office/drawing/2014/main" id="{8F193054-79DC-D9E1-8F66-6B50F29D28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444" y="2770632"/>
            <a:ext cx="2211705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ACTIONS DE RENTREE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6B713EB-0E12-051C-9E81-C13F6EBD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58" y="4672583"/>
            <a:ext cx="2301637" cy="1981239"/>
          </a:xfrm>
          <a:prstGeom prst="rect">
            <a:avLst/>
          </a:prstGeom>
        </p:spPr>
      </p:pic>
      <p:pic>
        <p:nvPicPr>
          <p:cNvPr id="15" name="Image 14" descr="Une image contenant texte, balle, football, capture d’écran&#10;&#10;Description générée automatiquement">
            <a:extLst>
              <a:ext uri="{FF2B5EF4-FFF2-40B4-BE49-F238E27FC236}">
                <a16:creationId xmlns:a16="http://schemas.microsoft.com/office/drawing/2014/main" id="{CB660678-4AD7-C6A4-822D-EF4CD334C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42" y="3066739"/>
            <a:ext cx="2146392" cy="2146392"/>
          </a:xfrm>
          <a:prstGeom prst="rect">
            <a:avLst/>
          </a:prstGeom>
        </p:spPr>
      </p:pic>
      <p:pic>
        <p:nvPicPr>
          <p:cNvPr id="17" name="Image 16" descr="Une image contenant texte, plein air, volley-ball, capture d’écran&#10;&#10;Description générée automatiquement">
            <a:extLst>
              <a:ext uri="{FF2B5EF4-FFF2-40B4-BE49-F238E27FC236}">
                <a16:creationId xmlns:a16="http://schemas.microsoft.com/office/drawing/2014/main" id="{4216DE20-FEE7-AD3E-D970-C20E9DD37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01" y="1846895"/>
            <a:ext cx="2146392" cy="2146392"/>
          </a:xfrm>
          <a:prstGeom prst="rect">
            <a:avLst/>
          </a:prstGeom>
        </p:spPr>
      </p:pic>
      <p:pic>
        <p:nvPicPr>
          <p:cNvPr id="19" name="Image 18" descr="Une image contenant texte, capture d’écran, graphisme, logo&#10;&#10;Description générée automatiquement">
            <a:extLst>
              <a:ext uri="{FF2B5EF4-FFF2-40B4-BE49-F238E27FC236}">
                <a16:creationId xmlns:a16="http://schemas.microsoft.com/office/drawing/2014/main" id="{7950182B-F8BF-BD88-0E6B-BC8F7AC43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01" y="4162183"/>
            <a:ext cx="2146392" cy="2146392"/>
          </a:xfrm>
          <a:prstGeom prst="rect">
            <a:avLst/>
          </a:prstGeom>
        </p:spPr>
      </p:pic>
      <p:pic>
        <p:nvPicPr>
          <p:cNvPr id="24" name="Image 23" descr="Une image contenant texte, graphisme, capture d’écran, chaussures&#10;&#10;Description générée automatiquement">
            <a:extLst>
              <a:ext uri="{FF2B5EF4-FFF2-40B4-BE49-F238E27FC236}">
                <a16:creationId xmlns:a16="http://schemas.microsoft.com/office/drawing/2014/main" id="{9BAA7C9D-6DBE-F873-5776-FAD86932A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62" y="3066737"/>
            <a:ext cx="2146391" cy="2146391"/>
          </a:xfrm>
          <a:prstGeom prst="rect">
            <a:avLst/>
          </a:prstGeom>
        </p:spPr>
      </p:pic>
      <p:pic>
        <p:nvPicPr>
          <p:cNvPr id="4" name="Image 3" descr="Une image contenant texte, chaussures, Danse, habits&#10;&#10;Description générée automatiquement">
            <a:extLst>
              <a:ext uri="{FF2B5EF4-FFF2-40B4-BE49-F238E27FC236}">
                <a16:creationId xmlns:a16="http://schemas.microsoft.com/office/drawing/2014/main" id="{B44E11AA-2796-7F1F-C15E-DE64F224D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6" y="2189798"/>
            <a:ext cx="2290398" cy="2290398"/>
          </a:xfrm>
          <a:prstGeom prst="rect">
            <a:avLst/>
          </a:prstGeom>
        </p:spPr>
      </p:pic>
      <p:pic>
        <p:nvPicPr>
          <p:cNvPr id="11" name="Image 10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E4C889DB-E024-E4D7-FF8F-E66F17EE6B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40" y="3066737"/>
            <a:ext cx="2168642" cy="21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51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1208395"/>
            <a:ext cx="842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PACK COM</a:t>
            </a:r>
          </a:p>
        </p:txBody>
      </p:sp>
      <p:pic>
        <p:nvPicPr>
          <p:cNvPr id="20" name="Image 19" descr="Une image contenant Graphique, clipart, graphisme, dessin humoristique&#10;&#10;Description générée automatiquement">
            <a:extLst>
              <a:ext uri="{FF2B5EF4-FFF2-40B4-BE49-F238E27FC236}">
                <a16:creationId xmlns:a16="http://schemas.microsoft.com/office/drawing/2014/main" id="{A6602480-D52E-44AB-EF63-A02CA6F18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74" y="3916946"/>
            <a:ext cx="3394169" cy="1203233"/>
          </a:xfrm>
          <a:prstGeom prst="rect">
            <a:avLst/>
          </a:prstGeom>
        </p:spPr>
      </p:pic>
      <p:pic>
        <p:nvPicPr>
          <p:cNvPr id="22" name="Graphique 21" descr="Lien avec un remplissage uni">
            <a:hlinkClick r:id="rId4"/>
            <a:extLst>
              <a:ext uri="{FF2B5EF4-FFF2-40B4-BE49-F238E27FC236}">
                <a16:creationId xmlns:a16="http://schemas.microsoft.com/office/drawing/2014/main" id="{5748B4C6-0D48-9F3A-FDD5-C33A754B7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4826" y="1916281"/>
            <a:ext cx="1565236" cy="1565236"/>
          </a:xfrm>
          <a:prstGeom prst="rect">
            <a:avLst/>
          </a:prstGeom>
        </p:spPr>
      </p:pic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99FF4579-C818-F124-79B5-F0ACD833A332}"/>
              </a:ext>
            </a:extLst>
          </p:cNvPr>
          <p:cNvCxnSpPr>
            <a:cxnSpLocks/>
          </p:cNvCxnSpPr>
          <p:nvPr/>
        </p:nvCxnSpPr>
        <p:spPr>
          <a:xfrm>
            <a:off x="3636967" y="1859331"/>
            <a:ext cx="1441312" cy="839567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Image 10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7976C1DC-F9F4-3A3F-8BB9-F9A0BEAD9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3" y="2309319"/>
            <a:ext cx="3796036" cy="3796036"/>
          </a:xfrm>
          <a:prstGeom prst="rect">
            <a:avLst/>
          </a:prstGeom>
        </p:spPr>
      </p:pic>
      <p:pic>
        <p:nvPicPr>
          <p:cNvPr id="15" name="Image 14" descr="Une image contenant texte, affiche, livre, regarder&#10;&#10;Description générée automatiquement">
            <a:extLst>
              <a:ext uri="{FF2B5EF4-FFF2-40B4-BE49-F238E27FC236}">
                <a16:creationId xmlns:a16="http://schemas.microsoft.com/office/drawing/2014/main" id="{7AA05BFE-FF48-A853-CB4C-65F02A6794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34" y="3429000"/>
            <a:ext cx="3394169" cy="3394169"/>
          </a:xfrm>
          <a:prstGeom prst="rect">
            <a:avLst/>
          </a:prstGeom>
        </p:spPr>
      </p:pic>
      <p:pic>
        <p:nvPicPr>
          <p:cNvPr id="19" name="Image 18" descr="Une image contenant texte, affiche, graphisme, capture d’écran&#10;&#10;Description générée automatiquement">
            <a:extLst>
              <a:ext uri="{FF2B5EF4-FFF2-40B4-BE49-F238E27FC236}">
                <a16:creationId xmlns:a16="http://schemas.microsoft.com/office/drawing/2014/main" id="{6E26D2A5-2136-1008-5796-BC1AAE4F0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94" y="867269"/>
            <a:ext cx="2133265" cy="2133265"/>
          </a:xfrm>
          <a:prstGeom prst="rect">
            <a:avLst/>
          </a:prstGeom>
        </p:spPr>
      </p:pic>
      <p:pic>
        <p:nvPicPr>
          <p:cNvPr id="23" name="Image 22" descr="Une image contenant texte, affiche, habits, Visage humain&#10;&#10;Description générée automatiquement">
            <a:extLst>
              <a:ext uri="{FF2B5EF4-FFF2-40B4-BE49-F238E27FC236}">
                <a16:creationId xmlns:a16="http://schemas.microsoft.com/office/drawing/2014/main" id="{69314857-DF84-6EB2-6D51-F2AFA89C2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04" y="867269"/>
            <a:ext cx="2071550" cy="20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1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2306C-6809-0636-9A9B-062A78A74FAA}"/>
              </a:ext>
            </a:extLst>
          </p:cNvPr>
          <p:cNvSpPr txBox="1"/>
          <p:nvPr/>
        </p:nvSpPr>
        <p:spPr>
          <a:xfrm>
            <a:off x="1295345" y="2271416"/>
            <a:ext cx="10293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88484B-7DE4-A3C9-3BF6-467CF065676C}"/>
              </a:ext>
            </a:extLst>
          </p:cNvPr>
          <p:cNvSpPr txBox="1"/>
          <p:nvPr/>
        </p:nvSpPr>
        <p:spPr>
          <a:xfrm>
            <a:off x="1961766" y="890939"/>
            <a:ext cx="842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CONTACTS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144909-DE2B-DCAF-8414-821DC6DE728A}"/>
              </a:ext>
            </a:extLst>
          </p:cNvPr>
          <p:cNvSpPr txBox="1"/>
          <p:nvPr/>
        </p:nvSpPr>
        <p:spPr>
          <a:xfrm>
            <a:off x="2269189" y="2078137"/>
            <a:ext cx="61552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02.40.94.49.50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paysdelaloire@sport-u.com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www.sport-u-paysdelaloire.com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LiguePDLFFSU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ffsu_paysdelaloire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FFSU_Pays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de la Loire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19E611-2F25-D5B0-502D-AB47C18DE9EC}"/>
              </a:ext>
            </a:extLst>
          </p:cNvPr>
          <p:cNvGrpSpPr/>
          <p:nvPr/>
        </p:nvGrpSpPr>
        <p:grpSpPr>
          <a:xfrm>
            <a:off x="1048586" y="1981251"/>
            <a:ext cx="1382382" cy="4455134"/>
            <a:chOff x="2143822" y="1976046"/>
            <a:chExt cx="1382382" cy="4455134"/>
          </a:xfrm>
        </p:grpSpPr>
        <p:pic>
          <p:nvPicPr>
            <p:cNvPr id="26" name="Image 25" descr="Une image contenant rouge, symbole, Carmin, logo&#10;&#10;Description générée automatiquement">
              <a:extLst>
                <a:ext uri="{FF2B5EF4-FFF2-40B4-BE49-F238E27FC236}">
                  <a16:creationId xmlns:a16="http://schemas.microsoft.com/office/drawing/2014/main" id="{93608FAD-5FCC-B0CA-162F-C586EACAC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219" y="5534195"/>
              <a:ext cx="896985" cy="896985"/>
            </a:xfrm>
            <a:prstGeom prst="rect">
              <a:avLst/>
            </a:prstGeom>
          </p:spPr>
        </p:pic>
        <p:pic>
          <p:nvPicPr>
            <p:cNvPr id="12" name="Image 6" descr="Une image contenant objet&#10;&#10;Description générée automatiquement">
              <a:extLst>
                <a:ext uri="{FF2B5EF4-FFF2-40B4-BE49-F238E27FC236}">
                  <a16:creationId xmlns:a16="http://schemas.microsoft.com/office/drawing/2014/main" id="{6C39AC5A-74D9-59F9-30A5-7F6102163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704" y="2649076"/>
              <a:ext cx="605034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8" descr="Une image contenant trousse de secours, signe, moniteur, objet&#10;&#10;Description générée automatiquement">
              <a:extLst>
                <a:ext uri="{FF2B5EF4-FFF2-40B4-BE49-F238E27FC236}">
                  <a16:creationId xmlns:a16="http://schemas.microsoft.com/office/drawing/2014/main" id="{DD5200AF-A5DA-7ECC-54B9-086C82AB8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56" y="4159696"/>
              <a:ext cx="615569" cy="64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DEE695C9-8294-AE30-9D14-D6D8693B1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822" y="4929358"/>
              <a:ext cx="605034" cy="66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17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3259ED70-C386-F4C2-8B79-BB1B9101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704" y="3407371"/>
              <a:ext cx="605034" cy="638175"/>
            </a:xfrm>
            <a:prstGeom prst="rect">
              <a:avLst/>
            </a:prstGeom>
          </p:spPr>
        </p:pic>
        <p:pic>
          <p:nvPicPr>
            <p:cNvPr id="20" name="Image 19" descr="Une image contenant croquis, clipart, silhouette&#10;&#10;Description générée automatiquement">
              <a:extLst>
                <a:ext uri="{FF2B5EF4-FFF2-40B4-BE49-F238E27FC236}">
                  <a16:creationId xmlns:a16="http://schemas.microsoft.com/office/drawing/2014/main" id="{FE093B90-AA51-8FAE-8035-628E2D1E5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704" y="1976046"/>
              <a:ext cx="605034" cy="638175"/>
            </a:xfrm>
            <a:prstGeom prst="rect">
              <a:avLst/>
            </a:prstGeom>
          </p:spPr>
        </p:pic>
        <p:pic>
          <p:nvPicPr>
            <p:cNvPr id="22" name="Image 21" descr="Une image contenant Graphique, symbole, logo, Police&#10;&#10;Description générée automatiquement">
              <a:extLst>
                <a:ext uri="{FF2B5EF4-FFF2-40B4-BE49-F238E27FC236}">
                  <a16:creationId xmlns:a16="http://schemas.microsoft.com/office/drawing/2014/main" id="{638B40D9-14F2-C0FA-FBC7-E3A44271C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998" y="4929358"/>
              <a:ext cx="573427" cy="604837"/>
            </a:xfrm>
            <a:prstGeom prst="rect">
              <a:avLst/>
            </a:prstGeom>
          </p:spPr>
        </p:pic>
      </p:grpSp>
      <p:pic>
        <p:nvPicPr>
          <p:cNvPr id="16" name="Image 15" descr="Une image contenant motif, capture d’écran, noir, pixel&#10;&#10;Description générée automatiquement">
            <a:extLst>
              <a:ext uri="{FF2B5EF4-FFF2-40B4-BE49-F238E27FC236}">
                <a16:creationId xmlns:a16="http://schemas.microsoft.com/office/drawing/2014/main" id="{5156A4AC-D62F-051F-FEBA-6C6622AEBB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85" y="1929338"/>
            <a:ext cx="3868555" cy="38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24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694027" y="1208395"/>
            <a:ext cx="428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PACK COM</a:t>
            </a:r>
          </a:p>
        </p:txBody>
      </p:sp>
      <p:pic>
        <p:nvPicPr>
          <p:cNvPr id="4" name="Média en ligne 3" title="Le Sport Universitaire en PDL">
            <a:hlinkClick r:id="" action="ppaction://media"/>
            <a:extLst>
              <a:ext uri="{FF2B5EF4-FFF2-40B4-BE49-F238E27FC236}">
                <a16:creationId xmlns:a16="http://schemas.microsoft.com/office/drawing/2014/main" id="{7EBAE15E-C9CE-F67E-6442-ACF306D9BA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94380" y="1979239"/>
            <a:ext cx="8092620" cy="45723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DAC3E9-708C-AB1B-3915-045FB05F2BB0}"/>
              </a:ext>
            </a:extLst>
          </p:cNvPr>
          <p:cNvSpPr txBox="1"/>
          <p:nvPr/>
        </p:nvSpPr>
        <p:spPr>
          <a:xfrm>
            <a:off x="14578" y="4426276"/>
            <a:ext cx="216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Cliquez : Vidéo Ligue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0521D88-520B-0EB2-018C-A4F0606A333B}"/>
              </a:ext>
            </a:extLst>
          </p:cNvPr>
          <p:cNvGrpSpPr/>
          <p:nvPr/>
        </p:nvGrpSpPr>
        <p:grpSpPr>
          <a:xfrm>
            <a:off x="7979664" y="952465"/>
            <a:ext cx="2041160" cy="914400"/>
            <a:chOff x="7979664" y="952465"/>
            <a:chExt cx="2041160" cy="914400"/>
          </a:xfrm>
        </p:grpSpPr>
        <p:pic>
          <p:nvPicPr>
            <p:cNvPr id="11" name="Graphique 10" descr="Présentation avec multimédia avec un remplissage uni">
              <a:hlinkClick r:id="rId6"/>
              <a:extLst>
                <a:ext uri="{FF2B5EF4-FFF2-40B4-BE49-F238E27FC236}">
                  <a16:creationId xmlns:a16="http://schemas.microsoft.com/office/drawing/2014/main" id="{1E2A4B29-6279-22DC-AAA6-4DEF62CE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79664" y="952465"/>
              <a:ext cx="914400" cy="9144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B134E0E-F3E7-10BB-D0D0-3A708EC637DE}"/>
                </a:ext>
              </a:extLst>
            </p:cNvPr>
            <p:cNvSpPr txBox="1"/>
            <p:nvPr/>
          </p:nvSpPr>
          <p:spPr>
            <a:xfrm>
              <a:off x="8778240" y="1193006"/>
              <a:ext cx="1242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Vidéo FFSU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3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619516" y="1068538"/>
            <a:ext cx="953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POUR LA SUITE…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3A84AC-59E9-6974-DE70-658D0FA7141E}"/>
              </a:ext>
            </a:extLst>
          </p:cNvPr>
          <p:cNvSpPr txBox="1"/>
          <p:nvPr/>
        </p:nvSpPr>
        <p:spPr>
          <a:xfrm>
            <a:off x="1242665" y="2090172"/>
            <a:ext cx="102933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Engagement des équipes : du 12 septembre au 9 octobre (point étape durant la réunion des capitaines)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Début des championnats : Après les vacances d’automne.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Elections à la ligue : N’hésitez pas à postuler au comité directeur!!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34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2272181-5D34-81C3-883D-7EE66EB4D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00" y="1647725"/>
            <a:ext cx="5713999" cy="375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4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67E2EFC-25BB-1E52-E97E-3427913D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CE39D2-5014-E425-E574-65AE84F40121}"/>
              </a:ext>
            </a:extLst>
          </p:cNvPr>
          <p:cNvSpPr txBox="1"/>
          <p:nvPr/>
        </p:nvSpPr>
        <p:spPr>
          <a:xfrm>
            <a:off x="1495150" y="1776210"/>
            <a:ext cx="915531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3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cap="all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Les différents championnats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cap="all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planning annuel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cap="all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CONSEILS / AVERTISSEMENTS /AIDE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cap="all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Les affiliations &amp; POINT étape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cap="all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ARBITRAGE / FORMATION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cap="all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PACK COM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3200" cap="all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ACTIONS DE RENTREE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B59A7A-B8EA-7BA1-F44C-F9AB3D6F2B88}"/>
              </a:ext>
            </a:extLst>
          </p:cNvPr>
          <p:cNvSpPr txBox="1"/>
          <p:nvPr/>
        </p:nvSpPr>
        <p:spPr>
          <a:xfrm>
            <a:off x="1858619" y="923430"/>
            <a:ext cx="8428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11480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D5703-289A-6DC3-E81A-CEB6CBABFFBA}"/>
              </a:ext>
            </a:extLst>
          </p:cNvPr>
          <p:cNvSpPr txBox="1"/>
          <p:nvPr/>
        </p:nvSpPr>
        <p:spPr>
          <a:xfrm>
            <a:off x="1858619" y="953871"/>
            <a:ext cx="908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cap="all" dirty="0">
                <a:solidFill>
                  <a:srgbClr val="C00000"/>
                </a:solidFill>
                <a:latin typeface="Avenir Next LT Pro" panose="020B0504020202020204" pitchFamily="34" charset="0"/>
              </a:rPr>
              <a:t>Les différents championnats</a:t>
            </a:r>
            <a:br>
              <a:rPr lang="fr-FR" sz="4000" b="1" cap="all" dirty="0">
                <a:solidFill>
                  <a:srgbClr val="C00000"/>
                </a:solidFill>
                <a:latin typeface="Avenir Next LT Pro" panose="020B0504020202020204" pitchFamily="34" charset="0"/>
              </a:rPr>
            </a:br>
            <a:endParaRPr lang="fr-FR" sz="4000" b="1" cap="all" dirty="0">
              <a:solidFill>
                <a:srgbClr val="C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5ED6BB8-3262-CC0E-1D44-B3C5ACF75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619" y="2123706"/>
            <a:ext cx="8229600" cy="350524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Université (N1 et N2) </a:t>
            </a: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 CFU</a:t>
            </a: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Ecole  </a:t>
            </a: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  CFE</a:t>
            </a: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district </a:t>
            </a: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 Champion Régional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Championnat Sport Co Ponctuels</a:t>
            </a: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2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2" name="ZoneTexte 3">
            <a:extLst>
              <a:ext uri="{FF2B5EF4-FFF2-40B4-BE49-F238E27FC236}">
                <a16:creationId xmlns:a16="http://schemas.microsoft.com/office/drawing/2014/main" id="{EB71B60F-9B44-EB18-1BF6-05C583E7D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619" y="930902"/>
            <a:ext cx="6143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CHAMPIONNAT   N2/N1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1F4D0C72-D7C3-56AF-C74D-EBF8542A4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407" y="1957869"/>
            <a:ext cx="728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Inscription avant le 04/10/2024</a:t>
            </a:r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CE7CE6CA-AC4F-43CB-996E-7BB705655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970" y="3549466"/>
            <a:ext cx="728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INTER-LIGUES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Sous forme de plateau/poule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3E4CD56E-96EB-F787-37FE-BA1ACEEE5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970" y="5121780"/>
            <a:ext cx="7286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DE FRANCE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N1 pour les 1</a:t>
            </a:r>
            <a:r>
              <a:rPr lang="fr-FR" altLang="fr-FR" sz="1800" baseline="30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ers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N2 pour les autres </a:t>
            </a:r>
          </a:p>
        </p:txBody>
      </p:sp>
      <p:sp>
        <p:nvSpPr>
          <p:cNvPr id="13" name="Flèche vers le bas 10">
            <a:extLst>
              <a:ext uri="{FF2B5EF4-FFF2-40B4-BE49-F238E27FC236}">
                <a16:creationId xmlns:a16="http://schemas.microsoft.com/office/drawing/2014/main" id="{EA37102C-9C2C-241A-BDA7-54C7A8805F67}"/>
              </a:ext>
            </a:extLst>
          </p:cNvPr>
          <p:cNvSpPr/>
          <p:nvPr/>
        </p:nvSpPr>
        <p:spPr>
          <a:xfrm>
            <a:off x="5386124" y="4195578"/>
            <a:ext cx="142875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EADB73AD-79F4-4DF8-B07D-10F83F1AF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999" y="4286353"/>
            <a:ext cx="450353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700" dirty="0">
                <a:solidFill>
                  <a:srgbClr val="92D050"/>
                </a:solidFill>
                <a:latin typeface="Avenir Next LT Pro" panose="020B0504020202020204" pitchFamily="34" charset="0"/>
              </a:rPr>
              <a:t>Quotas de qualifiées en fonction du sport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A982BB51-743A-DFC0-2FA0-22EBE942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844" y="2566277"/>
            <a:ext cx="7286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Pour les équipes des Universités et les écoles d’un très bon niveau</a:t>
            </a:r>
          </a:p>
        </p:txBody>
      </p:sp>
      <p:sp>
        <p:nvSpPr>
          <p:cNvPr id="17" name="ZoneTexte 11">
            <a:extLst>
              <a:ext uri="{FF2B5EF4-FFF2-40B4-BE49-F238E27FC236}">
                <a16:creationId xmlns:a16="http://schemas.microsoft.com/office/drawing/2014/main" id="{0CD087A1-1566-0E62-90EA-463B3C20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002" y="6036086"/>
            <a:ext cx="398352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700" dirty="0">
                <a:solidFill>
                  <a:srgbClr val="92D050"/>
                </a:solidFill>
                <a:latin typeface="Avenir Next LT Pro" panose="020B0504020202020204" pitchFamily="34" charset="0"/>
              </a:rPr>
              <a:t>En fonction des quotas de qualifiés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6952EF3-A2D0-E57E-ADD3-59537A4F542E}"/>
              </a:ext>
            </a:extLst>
          </p:cNvPr>
          <p:cNvGrpSpPr/>
          <p:nvPr/>
        </p:nvGrpSpPr>
        <p:grpSpPr>
          <a:xfrm>
            <a:off x="2245844" y="3552724"/>
            <a:ext cx="1328267" cy="1864563"/>
            <a:chOff x="530352" y="2967866"/>
            <a:chExt cx="1328267" cy="1864563"/>
          </a:xfrm>
        </p:grpSpPr>
        <p:pic>
          <p:nvPicPr>
            <p:cNvPr id="18" name="Image 17" descr="Bouton Alerte">
              <a:extLst>
                <a:ext uri="{FF2B5EF4-FFF2-40B4-BE49-F238E27FC236}">
                  <a16:creationId xmlns:a16="http://schemas.microsoft.com/office/drawing/2014/main" id="{C6D72415-F3EA-D8D5-86B5-3785F72F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79" y="2967866"/>
              <a:ext cx="1163199" cy="1163199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EFDDC87-EF47-5C7F-E2DB-807C0D81F67A}"/>
                </a:ext>
              </a:extLst>
            </p:cNvPr>
            <p:cNvSpPr txBox="1"/>
            <p:nvPr/>
          </p:nvSpPr>
          <p:spPr>
            <a:xfrm>
              <a:off x="530352" y="3909099"/>
              <a:ext cx="13282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MATCHS </a:t>
              </a: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le JEUDI </a:t>
              </a: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APRES-MIDI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4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A11DF289-498D-EB6D-9B92-34E803691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845" y="3212879"/>
            <a:ext cx="728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INTER-LIGUES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Sous forme de plateau/poule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44C08EAB-429B-AFBF-148B-FCDE8B1B5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845" y="4785193"/>
            <a:ext cx="7286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DE FRANCE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N1 pour les 1ers</a:t>
            </a:r>
            <a:r>
              <a:rPr lang="fr-FR" altLang="fr-FR" sz="1800" baseline="30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N2 pour les autres </a:t>
            </a:r>
          </a:p>
        </p:txBody>
      </p:sp>
      <p:sp>
        <p:nvSpPr>
          <p:cNvPr id="11" name="Flèche vers le bas 10">
            <a:extLst>
              <a:ext uri="{FF2B5EF4-FFF2-40B4-BE49-F238E27FC236}">
                <a16:creationId xmlns:a16="http://schemas.microsoft.com/office/drawing/2014/main" id="{C6D4D541-2E89-1DE9-AB5F-BBEEC36B04DF}"/>
              </a:ext>
            </a:extLst>
          </p:cNvPr>
          <p:cNvSpPr/>
          <p:nvPr/>
        </p:nvSpPr>
        <p:spPr>
          <a:xfrm>
            <a:off x="5414999" y="3858991"/>
            <a:ext cx="142875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venir Next LT Pro" panose="020B05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919FD7-DAD7-E5DE-CAA4-F1562B12D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74" y="3949766"/>
            <a:ext cx="450353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700" dirty="0">
                <a:solidFill>
                  <a:srgbClr val="92D050"/>
                </a:solidFill>
                <a:latin typeface="Avenir Next LT Pro" panose="020B0504020202020204" pitchFamily="34" charset="0"/>
              </a:rPr>
              <a:t>Quotas de qualifiées en fonction du sport</a:t>
            </a: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B30D3206-27C7-40D0-56DF-553292D0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719" y="2229690"/>
            <a:ext cx="728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i="1" dirty="0">
                <a:latin typeface="Avenir Next LT Pro" panose="020B0504020202020204" pitchFamily="34" charset="0"/>
              </a:rPr>
              <a:t>Pour les équipes Ecoles d’un très bon niveau</a:t>
            </a:r>
          </a:p>
        </p:txBody>
      </p:sp>
      <p:sp>
        <p:nvSpPr>
          <p:cNvPr id="17" name="ZoneTexte 11">
            <a:extLst>
              <a:ext uri="{FF2B5EF4-FFF2-40B4-BE49-F238E27FC236}">
                <a16:creationId xmlns:a16="http://schemas.microsoft.com/office/drawing/2014/main" id="{15E3A8E3-C600-C5EC-8166-EDE3A497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877" y="5699499"/>
            <a:ext cx="398352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700" dirty="0">
                <a:solidFill>
                  <a:srgbClr val="92D050"/>
                </a:solidFill>
                <a:latin typeface="Avenir Next LT Pro" panose="020B0504020202020204" pitchFamily="34" charset="0"/>
              </a:rPr>
              <a:t>En fonction des quotas de qualifiés </a:t>
            </a:r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5FD3033D-E273-8807-584B-EC53866D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34" y="881554"/>
            <a:ext cx="771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CHAMPIONNAT ECOLE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70736B9-E7EC-20C3-27FD-5D37F1BE1531}"/>
              </a:ext>
            </a:extLst>
          </p:cNvPr>
          <p:cNvGrpSpPr/>
          <p:nvPr/>
        </p:nvGrpSpPr>
        <p:grpSpPr>
          <a:xfrm>
            <a:off x="2355210" y="3212879"/>
            <a:ext cx="1328267" cy="1864563"/>
            <a:chOff x="530352" y="2967866"/>
            <a:chExt cx="1328267" cy="1864563"/>
          </a:xfrm>
        </p:grpSpPr>
        <p:pic>
          <p:nvPicPr>
            <p:cNvPr id="3" name="Image 2" descr="Bouton Alerte">
              <a:extLst>
                <a:ext uri="{FF2B5EF4-FFF2-40B4-BE49-F238E27FC236}">
                  <a16:creationId xmlns:a16="http://schemas.microsoft.com/office/drawing/2014/main" id="{33825AFD-C6A5-1391-4B2D-AD019A356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79" y="2967866"/>
              <a:ext cx="1163199" cy="1163199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4611033-142E-8B6A-F171-21A902454064}"/>
                </a:ext>
              </a:extLst>
            </p:cNvPr>
            <p:cNvSpPr txBox="1"/>
            <p:nvPr/>
          </p:nvSpPr>
          <p:spPr>
            <a:xfrm>
              <a:off x="530352" y="3909099"/>
              <a:ext cx="13282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MATCHS </a:t>
              </a: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le JEUDI </a:t>
              </a: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APRES-MIDI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43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44" name="ZoneTexte 3">
            <a:extLst>
              <a:ext uri="{FF2B5EF4-FFF2-40B4-BE49-F238E27FC236}">
                <a16:creationId xmlns:a16="http://schemas.microsoft.com/office/drawing/2014/main" id="{EEC2103C-B806-4225-3251-A97828ACC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836" y="814374"/>
            <a:ext cx="771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CHAMPIONNAT DISTRICT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FDE5D94-FBB0-5F3B-E8D4-56B96F9F0988}"/>
              </a:ext>
            </a:extLst>
          </p:cNvPr>
          <p:cNvCxnSpPr/>
          <p:nvPr/>
        </p:nvCxnSpPr>
        <p:spPr>
          <a:xfrm rot="5400000">
            <a:off x="5322543" y="3256998"/>
            <a:ext cx="3071813" cy="1587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7">
            <a:extLst>
              <a:ext uri="{FF2B5EF4-FFF2-40B4-BE49-F238E27FC236}">
                <a16:creationId xmlns:a16="http://schemas.microsoft.com/office/drawing/2014/main" id="{5C13FFA8-D52E-8839-4098-E0B90FF2A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057" y="1714500"/>
            <a:ext cx="2434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PHASE 1 </a:t>
            </a:r>
            <a:r>
              <a:rPr lang="fr-FR" altLang="fr-FR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(</a:t>
            </a:r>
            <a:r>
              <a:rPr lang="fr-FR" altLang="fr-FR" sz="1800" dirty="0" err="1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nov-janv</a:t>
            </a:r>
            <a:r>
              <a:rPr lang="fr-FR" altLang="fr-FR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)</a:t>
            </a:r>
            <a:endParaRPr lang="fr-FR" altLang="fr-FR" sz="1800" b="1" dirty="0">
              <a:solidFill>
                <a:schemeClr val="tx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7" name="ZoneTexte 8">
            <a:extLst>
              <a:ext uri="{FF2B5EF4-FFF2-40B4-BE49-F238E27FC236}">
                <a16:creationId xmlns:a16="http://schemas.microsoft.com/office/drawing/2014/main" id="{AC545AB3-5330-A1C1-3592-785EC59E8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0" y="1702356"/>
            <a:ext cx="2415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PHASE</a:t>
            </a:r>
            <a:r>
              <a:rPr lang="fr-FR" altLang="fr-FR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fr-FR" altLang="fr-FR" sz="18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2 </a:t>
            </a:r>
            <a:r>
              <a:rPr lang="fr-FR" altLang="fr-FR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(</a:t>
            </a:r>
            <a:r>
              <a:rPr lang="fr-FR" altLang="fr-FR" sz="1800" dirty="0" err="1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Fév</a:t>
            </a:r>
            <a:r>
              <a:rPr lang="fr-FR" altLang="fr-FR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-Avril)</a:t>
            </a:r>
            <a:endParaRPr lang="fr-FR" altLang="fr-FR" sz="1800" b="1" dirty="0">
              <a:solidFill>
                <a:schemeClr val="tx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61A4E8B-CEF3-C072-5A59-FF3F2CB6D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244" y="2071688"/>
            <a:ext cx="1214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A/LM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311FA74-1924-7AB7-006A-21B2B03AD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932" y="2009001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N/ST N / LRSY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795C399-6DC9-3FF4-4418-5779A9E24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040" y="5834603"/>
            <a:ext cx="2500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CHAMPION</a:t>
            </a:r>
            <a:r>
              <a:rPr lang="fr-FR" altLang="fr-FR" sz="1800" b="1" dirty="0">
                <a:latin typeface="Avenir Next LT Pro" panose="020B05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REGIONAL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6AA3086-9D86-2CE6-358D-2A5CC2FE89CE}"/>
              </a:ext>
            </a:extLst>
          </p:cNvPr>
          <p:cNvCxnSpPr>
            <a:cxnSpLocks/>
          </p:cNvCxnSpPr>
          <p:nvPr/>
        </p:nvCxnSpPr>
        <p:spPr>
          <a:xfrm>
            <a:off x="2680151" y="2631046"/>
            <a:ext cx="0" cy="374331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BAB8CB64-B38E-F649-5F06-988885FBFC83}"/>
              </a:ext>
            </a:extLst>
          </p:cNvPr>
          <p:cNvCxnSpPr/>
          <p:nvPr/>
        </p:nvCxnSpPr>
        <p:spPr>
          <a:xfrm rot="16200000" flipH="1">
            <a:off x="5001869" y="2714626"/>
            <a:ext cx="428625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19">
            <a:extLst>
              <a:ext uri="{FF2B5EF4-FFF2-40B4-BE49-F238E27FC236}">
                <a16:creationId xmlns:a16="http://schemas.microsoft.com/office/drawing/2014/main" id="{11CA55BE-E0AA-C581-3C8D-7F4B8DC93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2709" y="2309273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Trophée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Ville d’Angers</a:t>
            </a:r>
          </a:p>
        </p:txBody>
      </p:sp>
      <p:sp>
        <p:nvSpPr>
          <p:cNvPr id="54" name="ZoneTexte 21">
            <a:extLst>
              <a:ext uri="{FF2B5EF4-FFF2-40B4-BE49-F238E27FC236}">
                <a16:creationId xmlns:a16="http://schemas.microsoft.com/office/drawing/2014/main" id="{6A18F4B1-040F-FC71-A879-D5199325C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494" y="2928938"/>
            <a:ext cx="1428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Le  2 premières équipes du championnat</a:t>
            </a:r>
          </a:p>
        </p:txBody>
      </p:sp>
      <p:sp>
        <p:nvSpPr>
          <p:cNvPr id="55" name="ZoneTexte 21">
            <a:extLst>
              <a:ext uri="{FF2B5EF4-FFF2-40B4-BE49-F238E27FC236}">
                <a16:creationId xmlns:a16="http://schemas.microsoft.com/office/drawing/2014/main" id="{CA59B37C-7C0C-EDDF-5642-127130A1E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033" y="3970416"/>
            <a:ext cx="1588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Demi-finales croisées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 le </a:t>
            </a:r>
            <a:r>
              <a:rPr lang="fr-FR" altLang="fr-FR" sz="1200" dirty="0">
                <a:solidFill>
                  <a:srgbClr val="FF0000"/>
                </a:solidFill>
                <a:latin typeface="Avenir Next LT Pro" panose="020B0504020202020204" pitchFamily="34" charset="0"/>
              </a:rPr>
              <a:t>jeudi après-midi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BBB405E2-86C6-F6DF-F12A-73D86FE06FC4}"/>
              </a:ext>
            </a:extLst>
          </p:cNvPr>
          <p:cNvCxnSpPr>
            <a:cxnSpLocks/>
            <a:stCxn id="60" idx="2"/>
            <a:endCxn id="55" idx="0"/>
          </p:cNvCxnSpPr>
          <p:nvPr/>
        </p:nvCxnSpPr>
        <p:spPr>
          <a:xfrm flipH="1">
            <a:off x="4028298" y="3449677"/>
            <a:ext cx="1347106" cy="520739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0954E46-1373-D289-8D12-47D9EA2D7DF5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>
            <a:off x="2715869" y="3575269"/>
            <a:ext cx="1312429" cy="395147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36831382-57C6-9290-099C-D2DD1D5F2093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4025593" y="4616747"/>
            <a:ext cx="2705" cy="319337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44">
            <a:extLst>
              <a:ext uri="{FF2B5EF4-FFF2-40B4-BE49-F238E27FC236}">
                <a16:creationId xmlns:a16="http://schemas.microsoft.com/office/drawing/2014/main" id="{0E96C41B-557B-7CD7-C87E-458EB8364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751" y="3148806"/>
            <a:ext cx="19288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Tournois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En plateau ou en match sec en fonction des sports</a:t>
            </a:r>
          </a:p>
        </p:txBody>
      </p:sp>
      <p:sp>
        <p:nvSpPr>
          <p:cNvPr id="60" name="ZoneTexte 21">
            <a:extLst>
              <a:ext uri="{FF2B5EF4-FFF2-40B4-BE49-F238E27FC236}">
                <a16:creationId xmlns:a16="http://schemas.microsoft.com/office/drawing/2014/main" id="{389CFA97-756F-605E-95F0-BACB71553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029" y="2803346"/>
            <a:ext cx="1428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Le  2 premières équipes du championnat</a:t>
            </a:r>
          </a:p>
        </p:txBody>
      </p:sp>
      <p:sp>
        <p:nvSpPr>
          <p:cNvPr id="61" name="ZoneTexte 21">
            <a:extLst>
              <a:ext uri="{FF2B5EF4-FFF2-40B4-BE49-F238E27FC236}">
                <a16:creationId xmlns:a16="http://schemas.microsoft.com/office/drawing/2014/main" id="{8D466F4A-1C32-1E02-0576-2E8A26AEF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932" y="4935824"/>
            <a:ext cx="1588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Finales à Nantes Un </a:t>
            </a:r>
            <a:r>
              <a:rPr lang="fr-FR" altLang="fr-FR" sz="1200" dirty="0">
                <a:solidFill>
                  <a:srgbClr val="FF0000"/>
                </a:solidFill>
                <a:latin typeface="Avenir Next LT Pro" panose="020B0504020202020204" pitchFamily="34" charset="0"/>
              </a:rPr>
              <a:t>jeudi après-midi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2973F35-2601-BEB1-5DA1-BB9FEA48ECEC}"/>
              </a:ext>
            </a:extLst>
          </p:cNvPr>
          <p:cNvCxnSpPr>
            <a:cxnSpLocks/>
          </p:cNvCxnSpPr>
          <p:nvPr/>
        </p:nvCxnSpPr>
        <p:spPr>
          <a:xfrm>
            <a:off x="4010196" y="5370764"/>
            <a:ext cx="0" cy="463839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DDEE3FBE-8310-EA37-0A44-161D95D691B0}"/>
              </a:ext>
            </a:extLst>
          </p:cNvPr>
          <p:cNvCxnSpPr>
            <a:cxnSpLocks/>
          </p:cNvCxnSpPr>
          <p:nvPr/>
        </p:nvCxnSpPr>
        <p:spPr>
          <a:xfrm>
            <a:off x="9042414" y="4395041"/>
            <a:ext cx="0" cy="463839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1">
            <a:extLst>
              <a:ext uri="{FF2B5EF4-FFF2-40B4-BE49-F238E27FC236}">
                <a16:creationId xmlns:a16="http://schemas.microsoft.com/office/drawing/2014/main" id="{D26FC5E9-C193-933A-CC3D-4DCD902F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204" y="4858880"/>
            <a:ext cx="21404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hlinkClick r:id="rId3"/>
              </a:rPr>
              <a:t>Finales sur une soirée ou en fin de championnat</a:t>
            </a:r>
            <a:endParaRPr lang="fr-FR" altLang="fr-FR" sz="1600" dirty="0">
              <a:solidFill>
                <a:schemeClr val="tx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93C6872-ED85-B06C-66EB-CEBC71E53B1B}"/>
              </a:ext>
            </a:extLst>
          </p:cNvPr>
          <p:cNvCxnSpPr>
            <a:cxnSpLocks/>
          </p:cNvCxnSpPr>
          <p:nvPr/>
        </p:nvCxnSpPr>
        <p:spPr>
          <a:xfrm>
            <a:off x="10018286" y="5256377"/>
            <a:ext cx="361040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21">
            <a:extLst>
              <a:ext uri="{FF2B5EF4-FFF2-40B4-BE49-F238E27FC236}">
                <a16:creationId xmlns:a16="http://schemas.microsoft.com/office/drawing/2014/main" id="{29688B0F-9666-BAE2-ED17-5B50A37A2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4887" y="4858880"/>
            <a:ext cx="17920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hlinkClick r:id="rId4"/>
              </a:rPr>
              <a:t>Récompenses à la suite de la soirée.</a:t>
            </a:r>
            <a:endParaRPr lang="fr-FR" altLang="fr-FR" sz="1600" dirty="0">
              <a:solidFill>
                <a:schemeClr val="tx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3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44" name="ZoneTexte 3">
            <a:extLst>
              <a:ext uri="{FF2B5EF4-FFF2-40B4-BE49-F238E27FC236}">
                <a16:creationId xmlns:a16="http://schemas.microsoft.com/office/drawing/2014/main" id="{EEC2103C-B806-4225-3251-A97828ACC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835" y="814374"/>
            <a:ext cx="100337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CHAMPIONNAT SPORT CO PONCTUELS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9F4E281-86C9-9F74-8C62-D809B6AC5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913" y="1691641"/>
            <a:ext cx="8229600" cy="517775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FUTSAL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ULTIMATE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VOLLEY 4x4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RUGBY SEVEN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BASKET 3x3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BEACH VOLLEY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BEACH HAND </a:t>
            </a: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 Pas de qualification</a:t>
            </a: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ESPORT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fr-FR" sz="30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r-FR" sz="30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Inscriptions en cours d’année – bien suivre les mails et réseaux.</a:t>
            </a:r>
          </a:p>
        </p:txBody>
      </p:sp>
    </p:spTree>
    <p:extLst>
      <p:ext uri="{BB962C8B-B14F-4D97-AF65-F5344CB8AC3E}">
        <p14:creationId xmlns:p14="http://schemas.microsoft.com/office/powerpoint/2010/main" val="23795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7">
            <a:extLst>
              <a:ext uri="{FF2B5EF4-FFF2-40B4-BE49-F238E27FC236}">
                <a16:creationId xmlns:a16="http://schemas.microsoft.com/office/drawing/2014/main" id="{66BC72F2-C75B-8DF5-8AE1-A40456869F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9366653" y="5065443"/>
            <a:ext cx="787706" cy="2797408"/>
          </a:xfrm>
          <a:custGeom>
            <a:avLst/>
            <a:gdLst>
              <a:gd name="T0" fmla="*/ 2249214 w 3501"/>
              <a:gd name="T1" fmla="*/ 292604 h 1660"/>
              <a:gd name="T2" fmla="*/ 0 w 3501"/>
              <a:gd name="T3" fmla="*/ 1645592 h 1660"/>
              <a:gd name="T4" fmla="*/ 2249214 w 3501"/>
              <a:gd name="T5" fmla="*/ 1645592 h 1660"/>
              <a:gd name="T6" fmla="*/ 2249214 w 3501"/>
              <a:gd name="T7" fmla="*/ 292604 h 1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01" h="1660">
                <a:moveTo>
                  <a:pt x="3501" y="0"/>
                </a:moveTo>
                <a:lnTo>
                  <a:pt x="0" y="1660"/>
                </a:lnTo>
                <a:lnTo>
                  <a:pt x="3501" y="1660"/>
                </a:lnTo>
                <a:lnTo>
                  <a:pt x="3501" y="0"/>
                </a:lnTo>
                <a:close/>
              </a:path>
            </a:pathLst>
          </a:custGeom>
          <a:solidFill>
            <a:srgbClr val="007B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 dirty="0"/>
          </a:p>
        </p:txBody>
      </p:sp>
      <p:grpSp>
        <p:nvGrpSpPr>
          <p:cNvPr id="6" name="Group 60">
            <a:extLst>
              <a:ext uri="{FF2B5EF4-FFF2-40B4-BE49-F238E27FC236}">
                <a16:creationId xmlns:a16="http://schemas.microsoft.com/office/drawing/2014/main" id="{14CC866C-09A4-EBB2-D041-544B44F0402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1260932" y="5772838"/>
            <a:ext cx="931068" cy="1096559"/>
            <a:chOff x="0" y="-3585"/>
            <a:chExt cx="1688" cy="3392"/>
          </a:xfrm>
        </p:grpSpPr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2311CA0-2A48-6F1E-E608-B2D58331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730"/>
              <a:ext cx="1619" cy="1537"/>
            </a:xfrm>
            <a:custGeom>
              <a:avLst/>
              <a:gdLst>
                <a:gd name="T0" fmla="*/ 0 w 1619"/>
                <a:gd name="T1" fmla="+- 0 -1730 -1730"/>
                <a:gd name="T2" fmla="*/ -1730 h 1537"/>
                <a:gd name="T3" fmla="*/ 0 w 1619"/>
                <a:gd name="T4" fmla="+- 0 -193 -1730"/>
                <a:gd name="T5" fmla="*/ -193 h 1537"/>
                <a:gd name="T6" fmla="*/ 1619 w 1619"/>
                <a:gd name="T7" fmla="+- 0 -961 -1730"/>
                <a:gd name="T8" fmla="*/ -961 h 1537"/>
                <a:gd name="T9" fmla="*/ 0 w 1619"/>
                <a:gd name="T10" fmla="+- 0 -1730 -1730"/>
                <a:gd name="T11" fmla="*/ -1730 h 153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619" h="1537">
                  <a:moveTo>
                    <a:pt x="0" y="0"/>
                  </a:moveTo>
                  <a:lnTo>
                    <a:pt x="0" y="1537"/>
                  </a:lnTo>
                  <a:lnTo>
                    <a:pt x="161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BA21CD96-FB73-8303-B3DB-4DEE61DD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3585"/>
              <a:ext cx="1688" cy="2524"/>
            </a:xfrm>
            <a:custGeom>
              <a:avLst/>
              <a:gdLst>
                <a:gd name="T0" fmla="*/ 1688 w 1688"/>
                <a:gd name="T1" fmla="+- 0 -3585 -3585"/>
                <a:gd name="T2" fmla="*/ -3585 h 2524"/>
                <a:gd name="T3" fmla="*/ 0 w 1688"/>
                <a:gd name="T4" fmla="+- 0 -3585 -3585"/>
                <a:gd name="T5" fmla="*/ -3585 h 2524"/>
                <a:gd name="T6" fmla="*/ 0 w 1688"/>
                <a:gd name="T7" fmla="+- 0 -1863 -3585"/>
                <a:gd name="T8" fmla="*/ -1863 h 2524"/>
                <a:gd name="T9" fmla="*/ 1688 w 1688"/>
                <a:gd name="T10" fmla="+- 0 -1061 -3585"/>
                <a:gd name="T11" fmla="*/ -1061 h 2524"/>
                <a:gd name="T12" fmla="*/ 1688 w 1688"/>
                <a:gd name="T13" fmla="+- 0 -3585 -3585"/>
                <a:gd name="T14" fmla="*/ -3585 h 2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688" h="2524">
                  <a:moveTo>
                    <a:pt x="1688" y="0"/>
                  </a:moveTo>
                  <a:lnTo>
                    <a:pt x="0" y="0"/>
                  </a:lnTo>
                  <a:lnTo>
                    <a:pt x="0" y="1722"/>
                  </a:lnTo>
                  <a:lnTo>
                    <a:pt x="1688" y="2524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D61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E25E1F-8750-DCED-4E78-959EDD1143AF}"/>
              </a:ext>
            </a:extLst>
          </p:cNvPr>
          <p:cNvCxnSpPr>
            <a:cxnSpLocks/>
          </p:cNvCxnSpPr>
          <p:nvPr/>
        </p:nvCxnSpPr>
        <p:spPr>
          <a:xfrm>
            <a:off x="1858619" y="840090"/>
            <a:ext cx="1003852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F90538D-EE4F-3B88-727E-DAD2750D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6"/>
            <a:ext cx="1603745" cy="12032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DCF617C-1355-0A1D-FCFA-B02A6DC36056}"/>
              </a:ext>
            </a:extLst>
          </p:cNvPr>
          <p:cNvSpPr txBox="1"/>
          <p:nvPr/>
        </p:nvSpPr>
        <p:spPr>
          <a:xfrm>
            <a:off x="1363113" y="1178330"/>
            <a:ext cx="851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PLANNING ANNUEL :</a:t>
            </a:r>
          </a:p>
        </p:txBody>
      </p:sp>
      <p:sp>
        <p:nvSpPr>
          <p:cNvPr id="17" name="Flèche droite 3">
            <a:extLst>
              <a:ext uri="{FF2B5EF4-FFF2-40B4-BE49-F238E27FC236}">
                <a16:creationId xmlns:a16="http://schemas.microsoft.com/office/drawing/2014/main" id="{CDED1890-079C-B0B4-513B-964C4877958C}"/>
              </a:ext>
            </a:extLst>
          </p:cNvPr>
          <p:cNvSpPr/>
          <p:nvPr/>
        </p:nvSpPr>
        <p:spPr>
          <a:xfrm>
            <a:off x="1475131" y="2678714"/>
            <a:ext cx="8572500" cy="785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38906C8-158A-9A8A-72C6-33189FA85C7A}"/>
              </a:ext>
            </a:extLst>
          </p:cNvPr>
          <p:cNvCxnSpPr/>
          <p:nvPr/>
        </p:nvCxnSpPr>
        <p:spPr>
          <a:xfrm flipV="1">
            <a:off x="3332506" y="2250089"/>
            <a:ext cx="714375" cy="642937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E515B4E-32E3-36E0-2201-3DE5FBCDE3E8}"/>
              </a:ext>
            </a:extLst>
          </p:cNvPr>
          <p:cNvCxnSpPr/>
          <p:nvPr/>
        </p:nvCxnSpPr>
        <p:spPr>
          <a:xfrm flipV="1">
            <a:off x="5508851" y="2340329"/>
            <a:ext cx="642938" cy="57150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BC51237-301B-AC5D-92E2-FE4CF667AB74}"/>
              </a:ext>
            </a:extLst>
          </p:cNvPr>
          <p:cNvCxnSpPr/>
          <p:nvPr/>
        </p:nvCxnSpPr>
        <p:spPr>
          <a:xfrm flipV="1">
            <a:off x="7261569" y="2321526"/>
            <a:ext cx="642937" cy="57150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B9F517F-936D-5CC0-CE55-7E39D7F4F694}"/>
              </a:ext>
            </a:extLst>
          </p:cNvPr>
          <p:cNvCxnSpPr>
            <a:cxnSpLocks/>
          </p:cNvCxnSpPr>
          <p:nvPr/>
        </p:nvCxnSpPr>
        <p:spPr>
          <a:xfrm>
            <a:off x="3499988" y="5393339"/>
            <a:ext cx="0" cy="1000125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4076A87-90A0-407B-13A9-E9993328ED1F}"/>
              </a:ext>
            </a:extLst>
          </p:cNvPr>
          <p:cNvCxnSpPr>
            <a:cxnSpLocks/>
          </p:cNvCxnSpPr>
          <p:nvPr/>
        </p:nvCxnSpPr>
        <p:spPr>
          <a:xfrm>
            <a:off x="4998712" y="5383019"/>
            <a:ext cx="0" cy="1020763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10">
            <a:extLst>
              <a:ext uri="{FF2B5EF4-FFF2-40B4-BE49-F238E27FC236}">
                <a16:creationId xmlns:a16="http://schemas.microsoft.com/office/drawing/2014/main" id="{31FA4CAA-29B9-BF16-36BD-B956ACA57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006" y="2107214"/>
            <a:ext cx="185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Novembre / Décembre</a:t>
            </a:r>
          </a:p>
        </p:txBody>
      </p:sp>
      <p:sp>
        <p:nvSpPr>
          <p:cNvPr id="24" name="ZoneTexte 10">
            <a:extLst>
              <a:ext uri="{FF2B5EF4-FFF2-40B4-BE49-F238E27FC236}">
                <a16:creationId xmlns:a16="http://schemas.microsoft.com/office/drawing/2014/main" id="{C5BED9F3-1B32-5324-3BEB-8F752B9F8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006" y="2178651"/>
            <a:ext cx="1857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Janvier / Février</a:t>
            </a:r>
          </a:p>
        </p:txBody>
      </p:sp>
      <p:sp>
        <p:nvSpPr>
          <p:cNvPr id="25" name="ZoneTexte 12">
            <a:extLst>
              <a:ext uri="{FF2B5EF4-FFF2-40B4-BE49-F238E27FC236}">
                <a16:creationId xmlns:a16="http://schemas.microsoft.com/office/drawing/2014/main" id="{830F2BE8-79A4-C164-45C6-2E4B6117B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069" y="1964339"/>
            <a:ext cx="1857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Avril/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Mai /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Juin</a:t>
            </a:r>
          </a:p>
        </p:txBody>
      </p:sp>
      <p:sp>
        <p:nvSpPr>
          <p:cNvPr id="26" name="ZoneTexte 10">
            <a:extLst>
              <a:ext uri="{FF2B5EF4-FFF2-40B4-BE49-F238E27FC236}">
                <a16:creationId xmlns:a16="http://schemas.microsoft.com/office/drawing/2014/main" id="{47A720C4-EE25-BB58-186B-24AB0055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819" y="2321526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Mars  </a:t>
            </a:r>
          </a:p>
        </p:txBody>
      </p:sp>
      <p:sp>
        <p:nvSpPr>
          <p:cNvPr id="27" name="ZoneTexte 18">
            <a:extLst>
              <a:ext uri="{FF2B5EF4-FFF2-40B4-BE49-F238E27FC236}">
                <a16:creationId xmlns:a16="http://schemas.microsoft.com/office/drawing/2014/main" id="{2C2A43F5-DC49-871E-491A-81DAD70F1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106" y="5645751"/>
            <a:ext cx="207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 DE DISTRICT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22364A5-0D8B-B97D-76BF-CFDCEE7A4492}"/>
              </a:ext>
            </a:extLst>
          </p:cNvPr>
          <p:cNvCxnSpPr>
            <a:cxnSpLocks/>
          </p:cNvCxnSpPr>
          <p:nvPr/>
        </p:nvCxnSpPr>
        <p:spPr>
          <a:xfrm>
            <a:off x="1475131" y="4321776"/>
            <a:ext cx="6429375" cy="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BE37144-B3C9-9B6C-E7EB-1AA6FD376C67}"/>
              </a:ext>
            </a:extLst>
          </p:cNvPr>
          <p:cNvCxnSpPr>
            <a:cxnSpLocks/>
          </p:cNvCxnSpPr>
          <p:nvPr/>
        </p:nvCxnSpPr>
        <p:spPr>
          <a:xfrm>
            <a:off x="1546569" y="5393339"/>
            <a:ext cx="8001000" cy="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18">
            <a:extLst>
              <a:ext uri="{FF2B5EF4-FFF2-40B4-BE49-F238E27FC236}">
                <a16:creationId xmlns:a16="http://schemas.microsoft.com/office/drawing/2014/main" id="{862A7401-3C21-103A-84EC-CAE643F77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516" y="5653263"/>
            <a:ext cx="13216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FINALES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REGIONALES</a:t>
            </a:r>
          </a:p>
        </p:txBody>
      </p:sp>
      <p:sp>
        <p:nvSpPr>
          <p:cNvPr id="31" name="ZoneTexte 28">
            <a:extLst>
              <a:ext uri="{FF2B5EF4-FFF2-40B4-BE49-F238E27FC236}">
                <a16:creationId xmlns:a16="http://schemas.microsoft.com/office/drawing/2014/main" id="{14E11517-31D1-76E6-A3B3-46D27E7E7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519" y="5791801"/>
            <a:ext cx="285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TROPHEE Ville d’Angers</a:t>
            </a:r>
          </a:p>
        </p:txBody>
      </p:sp>
      <p:sp>
        <p:nvSpPr>
          <p:cNvPr id="32" name="ZoneTexte 19">
            <a:extLst>
              <a:ext uri="{FF2B5EF4-FFF2-40B4-BE49-F238E27FC236}">
                <a16:creationId xmlns:a16="http://schemas.microsoft.com/office/drawing/2014/main" id="{00D0E9A7-0E38-CEE6-B68E-386018C46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0243" y="4516722"/>
            <a:ext cx="2071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QUALIFICATIF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ECOLES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ZoneTexte 17">
            <a:extLst>
              <a:ext uri="{FF2B5EF4-FFF2-40B4-BE49-F238E27FC236}">
                <a16:creationId xmlns:a16="http://schemas.microsoft.com/office/drawing/2014/main" id="{4151364D-AE99-0135-83DD-3F3D888EB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0244" y="3534376"/>
            <a:ext cx="2071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  N2/N1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PLATEAU</a:t>
            </a:r>
          </a:p>
        </p:txBody>
      </p:sp>
      <p:sp>
        <p:nvSpPr>
          <p:cNvPr id="34" name="ZoneTexte 23">
            <a:extLst>
              <a:ext uri="{FF2B5EF4-FFF2-40B4-BE49-F238E27FC236}">
                <a16:creationId xmlns:a16="http://schemas.microsoft.com/office/drawing/2014/main" id="{4A3AC69E-68CA-013F-CFEA-BD6AB47BB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994" y="3959826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CHAMPIONNATS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FRANCE 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8D4CB593-52CB-5A15-C3AD-795F8BB789F3}"/>
              </a:ext>
            </a:extLst>
          </p:cNvPr>
          <p:cNvCxnSpPr/>
          <p:nvPr/>
        </p:nvCxnSpPr>
        <p:spPr>
          <a:xfrm>
            <a:off x="1546569" y="6393464"/>
            <a:ext cx="8001000" cy="1587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3EB7F1C-986D-27AF-ED9F-428090C41FEC}"/>
              </a:ext>
            </a:extLst>
          </p:cNvPr>
          <p:cNvCxnSpPr>
            <a:cxnSpLocks/>
          </p:cNvCxnSpPr>
          <p:nvPr/>
        </p:nvCxnSpPr>
        <p:spPr>
          <a:xfrm flipH="1">
            <a:off x="5991863" y="3244804"/>
            <a:ext cx="2499" cy="1107282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18DEBDA2-D17B-DB46-4F76-23BD3A0B8DC9}"/>
              </a:ext>
            </a:extLst>
          </p:cNvPr>
          <p:cNvCxnSpPr>
            <a:cxnSpLocks/>
          </p:cNvCxnSpPr>
          <p:nvPr/>
        </p:nvCxnSpPr>
        <p:spPr>
          <a:xfrm>
            <a:off x="5508851" y="4321776"/>
            <a:ext cx="0" cy="1071563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19">
            <a:extLst>
              <a:ext uri="{FF2B5EF4-FFF2-40B4-BE49-F238E27FC236}">
                <a16:creationId xmlns:a16="http://schemas.microsoft.com/office/drawing/2014/main" id="{F565C759-10F6-A3FB-3FEF-9F08214CC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794" y="3621767"/>
            <a:ext cx="161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BARRAGES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0" name="ZoneTexte 19">
            <a:extLst>
              <a:ext uri="{FF2B5EF4-FFF2-40B4-BE49-F238E27FC236}">
                <a16:creationId xmlns:a16="http://schemas.microsoft.com/office/drawing/2014/main" id="{3996BBA9-9E83-00BF-C47A-8D57FCD09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480" y="4677523"/>
            <a:ext cx="161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BARRAGES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8E3A0F1-D84F-6B98-89E6-FBE8D1A6B6B2}"/>
              </a:ext>
            </a:extLst>
          </p:cNvPr>
          <p:cNvCxnSpPr>
            <a:cxnSpLocks/>
          </p:cNvCxnSpPr>
          <p:nvPr/>
        </p:nvCxnSpPr>
        <p:spPr>
          <a:xfrm>
            <a:off x="7251385" y="4352086"/>
            <a:ext cx="0" cy="1000125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9089B20-7A32-5BDD-C6D4-CA6971DF8915}"/>
              </a:ext>
            </a:extLst>
          </p:cNvPr>
          <p:cNvCxnSpPr>
            <a:cxnSpLocks/>
          </p:cNvCxnSpPr>
          <p:nvPr/>
        </p:nvCxnSpPr>
        <p:spPr>
          <a:xfrm>
            <a:off x="7861557" y="3286725"/>
            <a:ext cx="0" cy="1069261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4488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813</Words>
  <Application>Microsoft Office PowerPoint</Application>
  <PresentationFormat>Grand écran</PresentationFormat>
  <Paragraphs>194</Paragraphs>
  <Slides>22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Avenir Next LT Pro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Adrien MARSALEIX</dc:creator>
  <cp:lastModifiedBy>Adrien MARSALEIX</cp:lastModifiedBy>
  <cp:revision>1</cp:revision>
  <dcterms:created xsi:type="dcterms:W3CDTF">2023-08-29T13:41:29Z</dcterms:created>
  <dcterms:modified xsi:type="dcterms:W3CDTF">2024-10-01T15:01:27Z</dcterms:modified>
</cp:coreProperties>
</file>