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7" r:id="rId3"/>
    <p:sldId id="269" r:id="rId4"/>
    <p:sldId id="261" r:id="rId5"/>
    <p:sldId id="278" r:id="rId6"/>
    <p:sldId id="286" r:id="rId7"/>
    <p:sldId id="289" r:id="rId8"/>
    <p:sldId id="279" r:id="rId9"/>
    <p:sldId id="292" r:id="rId10"/>
    <p:sldId id="280" r:id="rId11"/>
    <p:sldId id="285" r:id="rId12"/>
    <p:sldId id="281" r:id="rId13"/>
    <p:sldId id="293" r:id="rId14"/>
    <p:sldId id="282" r:id="rId15"/>
    <p:sldId id="283" r:id="rId16"/>
    <p:sldId id="291" r:id="rId17"/>
    <p:sldId id="29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5E7152-AA26-4DEC-B27B-F581EECC44E0}" v="3" dt="2024-09-17T12:50:02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4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en MARSALEIX" userId="4313c76f-60b7-4a17-9453-aa077539a612" providerId="ADAL" clId="{732A95AF-089D-4B89-BDD4-38121DD08614}"/>
    <pc:docChg chg="undo custSel addSld delSld modSld sldOrd">
      <pc:chgData name="Adrien MARSALEIX" userId="4313c76f-60b7-4a17-9453-aa077539a612" providerId="ADAL" clId="{732A95AF-089D-4B89-BDD4-38121DD08614}" dt="2023-09-14T13:07:04.771" v="3375" actId="113"/>
      <pc:docMkLst>
        <pc:docMk/>
      </pc:docMkLst>
      <pc:sldChg chg="del">
        <pc:chgData name="Adrien MARSALEIX" userId="4313c76f-60b7-4a17-9453-aa077539a612" providerId="ADAL" clId="{732A95AF-089D-4B89-BDD4-38121DD08614}" dt="2023-09-05T08:51:30.497" v="117" actId="47"/>
        <pc:sldMkLst>
          <pc:docMk/>
          <pc:sldMk cId="341783639" sldId="257"/>
        </pc:sldMkLst>
      </pc:sldChg>
      <pc:sldChg chg="del">
        <pc:chgData name="Adrien MARSALEIX" userId="4313c76f-60b7-4a17-9453-aa077539a612" providerId="ADAL" clId="{732A95AF-089D-4B89-BDD4-38121DD08614}" dt="2023-09-05T08:51:34.785" v="126" actId="47"/>
        <pc:sldMkLst>
          <pc:docMk/>
          <pc:sldMk cId="2824358291" sldId="260"/>
        </pc:sldMkLst>
      </pc:sldChg>
      <pc:sldChg chg="delSp modSp mod">
        <pc:chgData name="Adrien MARSALEIX" userId="4313c76f-60b7-4a17-9453-aa077539a612" providerId="ADAL" clId="{732A95AF-089D-4B89-BDD4-38121DD08614}" dt="2023-09-14T13:07:04.771" v="3375" actId="113"/>
        <pc:sldMkLst>
          <pc:docMk/>
          <pc:sldMk cId="718452473" sldId="261"/>
        </pc:sldMkLst>
        <pc:spChg chg="mod">
          <ac:chgData name="Adrien MARSALEIX" userId="4313c76f-60b7-4a17-9453-aa077539a612" providerId="ADAL" clId="{732A95AF-089D-4B89-BDD4-38121DD08614}" dt="2023-09-05T09:22:08.315" v="753" actId="20577"/>
          <ac:spMkLst>
            <pc:docMk/>
            <pc:sldMk cId="718452473" sldId="261"/>
            <ac:spMk id="3" creationId="{72ED5703-289A-6DC3-E81A-CEB6CBABFFBA}"/>
          </ac:spMkLst>
        </pc:spChg>
        <pc:spChg chg="del">
          <ac:chgData name="Adrien MARSALEIX" userId="4313c76f-60b7-4a17-9453-aa077539a612" providerId="ADAL" clId="{732A95AF-089D-4B89-BDD4-38121DD08614}" dt="2023-09-05T09:16:37.746" v="577" actId="478"/>
          <ac:spMkLst>
            <pc:docMk/>
            <pc:sldMk cId="718452473" sldId="261"/>
            <ac:spMk id="10" creationId="{17559D4E-1D07-3C40-7B6E-41ED9B1A227F}"/>
          </ac:spMkLst>
        </pc:spChg>
        <pc:spChg chg="mod">
          <ac:chgData name="Adrien MARSALEIX" userId="4313c76f-60b7-4a17-9453-aa077539a612" providerId="ADAL" clId="{732A95AF-089D-4B89-BDD4-38121DD08614}" dt="2023-09-14T13:07:04.771" v="3375" actId="113"/>
          <ac:spMkLst>
            <pc:docMk/>
            <pc:sldMk cId="718452473" sldId="261"/>
            <ac:spMk id="11" creationId="{EA42306C-6809-0636-9A9B-062A78A74FAA}"/>
          </ac:spMkLst>
        </pc:spChg>
        <pc:picChg chg="del">
          <ac:chgData name="Adrien MARSALEIX" userId="4313c76f-60b7-4a17-9453-aa077539a612" providerId="ADAL" clId="{732A95AF-089D-4B89-BDD4-38121DD08614}" dt="2023-09-05T09:16:41.684" v="579" actId="478"/>
          <ac:picMkLst>
            <pc:docMk/>
            <pc:sldMk cId="718452473" sldId="261"/>
            <ac:picMk id="2" creationId="{07A280DB-A4B1-194F-B3F9-F256708A2ED9}"/>
          </ac:picMkLst>
        </pc:picChg>
        <pc:picChg chg="del">
          <ac:chgData name="Adrien MARSALEIX" userId="4313c76f-60b7-4a17-9453-aa077539a612" providerId="ADAL" clId="{732A95AF-089D-4B89-BDD4-38121DD08614}" dt="2023-09-05T08:52:44.113" v="144" actId="478"/>
          <ac:picMkLst>
            <pc:docMk/>
            <pc:sldMk cId="718452473" sldId="261"/>
            <ac:picMk id="16" creationId="{EBE783A6-F87C-5C68-F721-6019B7BEB591}"/>
          </ac:picMkLst>
        </pc:picChg>
      </pc:sldChg>
      <pc:sldChg chg="del">
        <pc:chgData name="Adrien MARSALEIX" userId="4313c76f-60b7-4a17-9453-aa077539a612" providerId="ADAL" clId="{732A95AF-089D-4B89-BDD4-38121DD08614}" dt="2023-09-05T08:51:34.363" v="125" actId="47"/>
        <pc:sldMkLst>
          <pc:docMk/>
          <pc:sldMk cId="2113898870" sldId="263"/>
        </pc:sldMkLst>
      </pc:sldChg>
      <pc:sldChg chg="del">
        <pc:chgData name="Adrien MARSALEIX" userId="4313c76f-60b7-4a17-9453-aa077539a612" providerId="ADAL" clId="{732A95AF-089D-4B89-BDD4-38121DD08614}" dt="2023-09-05T08:51:32.294" v="121" actId="47"/>
        <pc:sldMkLst>
          <pc:docMk/>
          <pc:sldMk cId="510259730" sldId="264"/>
        </pc:sldMkLst>
      </pc:sldChg>
      <pc:sldChg chg="delSp modSp mod">
        <pc:chgData name="Adrien MARSALEIX" userId="4313c76f-60b7-4a17-9453-aa077539a612" providerId="ADAL" clId="{732A95AF-089D-4B89-BDD4-38121DD08614}" dt="2023-09-05T08:51:11.704" v="116" actId="1076"/>
        <pc:sldMkLst>
          <pc:docMk/>
          <pc:sldMk cId="953509128" sldId="266"/>
        </pc:sldMkLst>
        <pc:spChg chg="mod">
          <ac:chgData name="Adrien MARSALEIX" userId="4313c76f-60b7-4a17-9453-aa077539a612" providerId="ADAL" clId="{732A95AF-089D-4B89-BDD4-38121DD08614}" dt="2023-09-05T08:51:00.120" v="115" actId="1076"/>
          <ac:spMkLst>
            <pc:docMk/>
            <pc:sldMk cId="953509128" sldId="266"/>
            <ac:spMk id="9" creationId="{AE327BA6-4FFC-CD70-B302-4C25742B52FE}"/>
          </ac:spMkLst>
        </pc:spChg>
        <pc:spChg chg="mod">
          <ac:chgData name="Adrien MARSALEIX" userId="4313c76f-60b7-4a17-9453-aa077539a612" providerId="ADAL" clId="{732A95AF-089D-4B89-BDD4-38121DD08614}" dt="2023-09-05T08:51:11.704" v="116" actId="1076"/>
          <ac:spMkLst>
            <pc:docMk/>
            <pc:sldMk cId="953509128" sldId="266"/>
            <ac:spMk id="11" creationId="{8310C35C-6C9E-DA66-FBEC-51F284FF169A}"/>
          </ac:spMkLst>
        </pc:spChg>
        <pc:picChg chg="del">
          <ac:chgData name="Adrien MARSALEIX" userId="4313c76f-60b7-4a17-9453-aa077539a612" providerId="ADAL" clId="{732A95AF-089D-4B89-BDD4-38121DD08614}" dt="2023-09-05T08:47:37.268" v="2" actId="478"/>
          <ac:picMkLst>
            <pc:docMk/>
            <pc:sldMk cId="953509128" sldId="266"/>
            <ac:picMk id="3" creationId="{CE28BABE-4FB5-D6EC-B5C3-CAB46651C550}"/>
          </ac:picMkLst>
        </pc:picChg>
        <pc:picChg chg="del">
          <ac:chgData name="Adrien MARSALEIX" userId="4313c76f-60b7-4a17-9453-aa077539a612" providerId="ADAL" clId="{732A95AF-089D-4B89-BDD4-38121DD08614}" dt="2023-09-05T08:47:36.629" v="1" actId="478"/>
          <ac:picMkLst>
            <pc:docMk/>
            <pc:sldMk cId="953509128" sldId="266"/>
            <ac:picMk id="4" creationId="{199BADFF-5525-03FD-5C0C-9E7DD1B5F9A6}"/>
          </ac:picMkLst>
        </pc:picChg>
        <pc:picChg chg="del">
          <ac:chgData name="Adrien MARSALEIX" userId="4313c76f-60b7-4a17-9453-aa077539a612" providerId="ADAL" clId="{732A95AF-089D-4B89-BDD4-38121DD08614}" dt="2023-09-05T08:47:37.834" v="3" actId="478"/>
          <ac:picMkLst>
            <pc:docMk/>
            <pc:sldMk cId="953509128" sldId="266"/>
            <ac:picMk id="12" creationId="{CE47AF04-DA29-F1AD-B209-CA8A745D9593}"/>
          </ac:picMkLst>
        </pc:picChg>
        <pc:picChg chg="mod">
          <ac:chgData name="Adrien MARSALEIX" userId="4313c76f-60b7-4a17-9453-aa077539a612" providerId="ADAL" clId="{732A95AF-089D-4B89-BDD4-38121DD08614}" dt="2023-09-05T08:49:09.809" v="6" actId="14100"/>
          <ac:picMkLst>
            <pc:docMk/>
            <pc:sldMk cId="953509128" sldId="266"/>
            <ac:picMk id="14" creationId="{5B8601C0-C4D4-28A9-96E1-AC0AB0C58EF8}"/>
          </ac:picMkLst>
        </pc:picChg>
        <pc:picChg chg="del">
          <ac:chgData name="Adrien MARSALEIX" userId="4313c76f-60b7-4a17-9453-aa077539a612" providerId="ADAL" clId="{732A95AF-089D-4B89-BDD4-38121DD08614}" dt="2023-09-05T08:47:43.027" v="4" actId="478"/>
          <ac:picMkLst>
            <pc:docMk/>
            <pc:sldMk cId="953509128" sldId="266"/>
            <ac:picMk id="16" creationId="{A7774BE1-EC76-AA19-3A45-FF4B16EF5F8C}"/>
          </ac:picMkLst>
        </pc:picChg>
        <pc:picChg chg="del">
          <ac:chgData name="Adrien MARSALEIX" userId="4313c76f-60b7-4a17-9453-aa077539a612" providerId="ADAL" clId="{732A95AF-089D-4B89-BDD4-38121DD08614}" dt="2023-09-05T08:47:35.975" v="0" actId="478"/>
          <ac:picMkLst>
            <pc:docMk/>
            <pc:sldMk cId="953509128" sldId="266"/>
            <ac:picMk id="18" creationId="{9A7DDA5C-C4B1-DA9D-3D51-7CB49BAEC917}"/>
          </ac:picMkLst>
        </pc:picChg>
      </pc:sldChg>
      <pc:sldChg chg="del">
        <pc:chgData name="Adrien MARSALEIX" userId="4313c76f-60b7-4a17-9453-aa077539a612" providerId="ADAL" clId="{732A95AF-089D-4B89-BDD4-38121DD08614}" dt="2023-09-05T08:51:37.529" v="128" actId="47"/>
        <pc:sldMkLst>
          <pc:docMk/>
          <pc:sldMk cId="729084859" sldId="267"/>
        </pc:sldMkLst>
      </pc:sldChg>
      <pc:sldChg chg="del">
        <pc:chgData name="Adrien MARSALEIX" userId="4313c76f-60b7-4a17-9453-aa077539a612" providerId="ADAL" clId="{732A95AF-089D-4B89-BDD4-38121DD08614}" dt="2023-09-05T08:51:32.505" v="122" actId="47"/>
        <pc:sldMkLst>
          <pc:docMk/>
          <pc:sldMk cId="155347320" sldId="268"/>
        </pc:sldMkLst>
      </pc:sldChg>
      <pc:sldChg chg="addSp delSp modSp mod">
        <pc:chgData name="Adrien MARSALEIX" userId="4313c76f-60b7-4a17-9453-aa077539a612" providerId="ADAL" clId="{732A95AF-089D-4B89-BDD4-38121DD08614}" dt="2023-09-05T15:43:45.543" v="2667" actId="1076"/>
        <pc:sldMkLst>
          <pc:docMk/>
          <pc:sldMk cId="2114808265" sldId="269"/>
        </pc:sldMkLst>
        <pc:spChg chg="add mod">
          <ac:chgData name="Adrien MARSALEIX" userId="4313c76f-60b7-4a17-9453-aa077539a612" providerId="ADAL" clId="{732A95AF-089D-4B89-BDD4-38121DD08614}" dt="2023-09-05T15:43:45.543" v="2667" actId="1076"/>
          <ac:spMkLst>
            <pc:docMk/>
            <pc:sldMk cId="2114808265" sldId="269"/>
            <ac:spMk id="2" creationId="{25CE39D2-5014-E425-E574-65AE84F40121}"/>
          </ac:spMkLst>
        </pc:spChg>
        <pc:spChg chg="del mod">
          <ac:chgData name="Adrien MARSALEIX" userId="4313c76f-60b7-4a17-9453-aa077539a612" providerId="ADAL" clId="{732A95AF-089D-4B89-BDD4-38121DD08614}" dt="2023-09-05T08:51:48.599" v="133" actId="478"/>
          <ac:spMkLst>
            <pc:docMk/>
            <pc:sldMk cId="2114808265" sldId="269"/>
            <ac:spMk id="3" creationId="{5297D369-2147-3789-D939-C9AF588B7CC0}"/>
          </ac:spMkLst>
        </pc:spChg>
        <pc:spChg chg="del mod">
          <ac:chgData name="Adrien MARSALEIX" userId="4313c76f-60b7-4a17-9453-aa077539a612" providerId="ADAL" clId="{732A95AF-089D-4B89-BDD4-38121DD08614}" dt="2023-09-05T08:51:51.818" v="134" actId="478"/>
          <ac:spMkLst>
            <pc:docMk/>
            <pc:sldMk cId="2114808265" sldId="269"/>
            <ac:spMk id="4" creationId="{6CEA4AE3-8778-E1CD-994A-1D7BDE55F445}"/>
          </ac:spMkLst>
        </pc:spChg>
        <pc:spChg chg="del">
          <ac:chgData name="Adrien MARSALEIX" userId="4313c76f-60b7-4a17-9453-aa077539a612" providerId="ADAL" clId="{732A95AF-089D-4B89-BDD4-38121DD08614}" dt="2023-09-05T08:51:55.817" v="136" actId="478"/>
          <ac:spMkLst>
            <pc:docMk/>
            <pc:sldMk cId="2114808265" sldId="269"/>
            <ac:spMk id="10" creationId="{AB234042-79D8-EB7E-A830-4665CDBCE0C4}"/>
          </ac:spMkLst>
        </pc:spChg>
        <pc:spChg chg="del">
          <ac:chgData name="Adrien MARSALEIX" userId="4313c76f-60b7-4a17-9453-aa077539a612" providerId="ADAL" clId="{732A95AF-089D-4B89-BDD4-38121DD08614}" dt="2023-09-05T08:51:45.448" v="131" actId="478"/>
          <ac:spMkLst>
            <pc:docMk/>
            <pc:sldMk cId="2114808265" sldId="269"/>
            <ac:spMk id="11" creationId="{EA42306C-6809-0636-9A9B-062A78A74FAA}"/>
          </ac:spMkLst>
        </pc:spChg>
        <pc:spChg chg="add mod">
          <ac:chgData name="Adrien MARSALEIX" userId="4313c76f-60b7-4a17-9453-aa077539a612" providerId="ADAL" clId="{732A95AF-089D-4B89-BDD4-38121DD08614}" dt="2023-09-05T09:21:22.508" v="730" actId="1076"/>
          <ac:spMkLst>
            <pc:docMk/>
            <pc:sldMk cId="2114808265" sldId="269"/>
            <ac:spMk id="14" creationId="{16B59A7A-B8EA-7BA1-F44C-F9AB3D6F2B88}"/>
          </ac:spMkLst>
        </pc:spChg>
        <pc:picChg chg="del">
          <ac:chgData name="Adrien MARSALEIX" userId="4313c76f-60b7-4a17-9453-aa077539a612" providerId="ADAL" clId="{732A95AF-089D-4B89-BDD4-38121DD08614}" dt="2023-09-05T08:51:53.093" v="135" actId="478"/>
          <ac:picMkLst>
            <pc:docMk/>
            <pc:sldMk cId="2114808265" sldId="269"/>
            <ac:picMk id="13" creationId="{B5BA498C-D662-852E-2670-6CE80A3BF8DB}"/>
          </ac:picMkLst>
        </pc:picChg>
        <pc:picChg chg="del">
          <ac:chgData name="Adrien MARSALEIX" userId="4313c76f-60b7-4a17-9453-aa077539a612" providerId="ADAL" clId="{732A95AF-089D-4B89-BDD4-38121DD08614}" dt="2023-09-05T08:52:40.313" v="143" actId="478"/>
          <ac:picMkLst>
            <pc:docMk/>
            <pc:sldMk cId="2114808265" sldId="269"/>
            <ac:picMk id="15" creationId="{4DBC6286-AEC5-BDCD-7AB3-AD1C19FD6C13}"/>
          </ac:picMkLst>
        </pc:picChg>
      </pc:sldChg>
      <pc:sldChg chg="del">
        <pc:chgData name="Adrien MARSALEIX" userId="4313c76f-60b7-4a17-9453-aa077539a612" providerId="ADAL" clId="{732A95AF-089D-4B89-BDD4-38121DD08614}" dt="2023-09-05T08:51:38.993" v="129" actId="47"/>
        <pc:sldMkLst>
          <pc:docMk/>
          <pc:sldMk cId="1983108871" sldId="271"/>
        </pc:sldMkLst>
      </pc:sldChg>
      <pc:sldChg chg="del">
        <pc:chgData name="Adrien MARSALEIX" userId="4313c76f-60b7-4a17-9453-aa077539a612" providerId="ADAL" clId="{732A95AF-089D-4B89-BDD4-38121DD08614}" dt="2023-09-05T08:51:33.694" v="124" actId="47"/>
        <pc:sldMkLst>
          <pc:docMk/>
          <pc:sldMk cId="1714200087" sldId="272"/>
        </pc:sldMkLst>
      </pc:sldChg>
      <pc:sldChg chg="del">
        <pc:chgData name="Adrien MARSALEIX" userId="4313c76f-60b7-4a17-9453-aa077539a612" providerId="ADAL" clId="{732A95AF-089D-4B89-BDD4-38121DD08614}" dt="2023-09-05T08:51:31.136" v="118" actId="47"/>
        <pc:sldMkLst>
          <pc:docMk/>
          <pc:sldMk cId="3878878756" sldId="274"/>
        </pc:sldMkLst>
      </pc:sldChg>
      <pc:sldChg chg="del">
        <pc:chgData name="Adrien MARSALEIX" userId="4313c76f-60b7-4a17-9453-aa077539a612" providerId="ADAL" clId="{732A95AF-089D-4B89-BDD4-38121DD08614}" dt="2023-09-05T08:51:31.668" v="119" actId="47"/>
        <pc:sldMkLst>
          <pc:docMk/>
          <pc:sldMk cId="293354657" sldId="275"/>
        </pc:sldMkLst>
      </pc:sldChg>
      <pc:sldChg chg="del">
        <pc:chgData name="Adrien MARSALEIX" userId="4313c76f-60b7-4a17-9453-aa077539a612" providerId="ADAL" clId="{732A95AF-089D-4B89-BDD4-38121DD08614}" dt="2023-09-05T08:51:32.001" v="120" actId="47"/>
        <pc:sldMkLst>
          <pc:docMk/>
          <pc:sldMk cId="298095298" sldId="276"/>
        </pc:sldMkLst>
      </pc:sldChg>
      <pc:sldChg chg="addSp delSp modSp mod">
        <pc:chgData name="Adrien MARSALEIX" userId="4313c76f-60b7-4a17-9453-aa077539a612" providerId="ADAL" clId="{732A95AF-089D-4B89-BDD4-38121DD08614}" dt="2023-09-06T09:20:25.981" v="3013" actId="1076"/>
        <pc:sldMkLst>
          <pc:docMk/>
          <pc:sldMk cId="1086224256" sldId="277"/>
        </pc:sldMkLst>
        <pc:spChg chg="mod">
          <ac:chgData name="Adrien MARSALEIX" userId="4313c76f-60b7-4a17-9453-aa077539a612" providerId="ADAL" clId="{732A95AF-089D-4B89-BDD4-38121DD08614}" dt="2023-09-05T08:53:09.969" v="167" actId="1076"/>
          <ac:spMkLst>
            <pc:docMk/>
            <pc:sldMk cId="1086224256" sldId="277"/>
            <ac:spMk id="3" creationId="{8B88484B-7DE4-A3C9-3BF6-467CF065676C}"/>
          </ac:spMkLst>
        </pc:spChg>
        <pc:spChg chg="add mod">
          <ac:chgData name="Adrien MARSALEIX" userId="4313c76f-60b7-4a17-9453-aa077539a612" providerId="ADAL" clId="{732A95AF-089D-4B89-BDD4-38121DD08614}" dt="2023-09-06T09:03:27.871" v="2697" actId="20577"/>
          <ac:spMkLst>
            <pc:docMk/>
            <pc:sldMk cId="1086224256" sldId="277"/>
            <ac:spMk id="4" creationId="{9A144909-DE2B-DCAF-8414-821DC6DE728A}"/>
          </ac:spMkLst>
        </pc:spChg>
        <pc:spChg chg="del">
          <ac:chgData name="Adrien MARSALEIX" userId="4313c76f-60b7-4a17-9453-aa077539a612" providerId="ADAL" clId="{732A95AF-089D-4B89-BDD4-38121DD08614}" dt="2023-09-05T08:52:12.240" v="138" actId="478"/>
          <ac:spMkLst>
            <pc:docMk/>
            <pc:sldMk cId="1086224256" sldId="277"/>
            <ac:spMk id="10" creationId="{17559D4E-1D07-3C40-7B6E-41ED9B1A227F}"/>
          </ac:spMkLst>
        </pc:spChg>
        <pc:graphicFrameChg chg="add del mod">
          <ac:chgData name="Adrien MARSALEIX" userId="4313c76f-60b7-4a17-9453-aa077539a612" providerId="ADAL" clId="{732A95AF-089D-4B89-BDD4-38121DD08614}" dt="2023-09-06T09:20:04.420" v="3007" actId="478"/>
          <ac:graphicFrameMkLst>
            <pc:docMk/>
            <pc:sldMk cId="1086224256" sldId="277"/>
            <ac:graphicFrameMk id="2" creationId="{24178DEF-587A-8614-F6A1-E5A7564CF821}"/>
          </ac:graphicFrameMkLst>
        </pc:graphicFrameChg>
        <pc:picChg chg="del">
          <ac:chgData name="Adrien MARSALEIX" userId="4313c76f-60b7-4a17-9453-aa077539a612" providerId="ADAL" clId="{732A95AF-089D-4B89-BDD4-38121DD08614}" dt="2023-09-05T09:05:23.382" v="370" actId="478"/>
          <ac:picMkLst>
            <pc:docMk/>
            <pc:sldMk cId="1086224256" sldId="277"/>
            <ac:picMk id="2" creationId="{4F2CBBBD-67E3-02DE-6D67-C090C1942024}"/>
          </ac:picMkLst>
        </pc:picChg>
        <pc:picChg chg="add mod">
          <ac:chgData name="Adrien MARSALEIX" userId="4313c76f-60b7-4a17-9453-aa077539a612" providerId="ADAL" clId="{732A95AF-089D-4B89-BDD4-38121DD08614}" dt="2023-09-05T09:02:04.998" v="353" actId="1076"/>
          <ac:picMkLst>
            <pc:docMk/>
            <pc:sldMk cId="1086224256" sldId="277"/>
            <ac:picMk id="12" creationId="{6C39AC5A-74D9-59F9-30A5-7F6102163BF0}"/>
          </ac:picMkLst>
        </pc:picChg>
        <pc:picChg chg="add mod">
          <ac:chgData name="Adrien MARSALEIX" userId="4313c76f-60b7-4a17-9453-aa077539a612" providerId="ADAL" clId="{732A95AF-089D-4B89-BDD4-38121DD08614}" dt="2023-09-05T09:02:11.491" v="355" actId="1076"/>
          <ac:picMkLst>
            <pc:docMk/>
            <pc:sldMk cId="1086224256" sldId="277"/>
            <ac:picMk id="13" creationId="{DD5200AF-A5DA-7ECC-54B9-086C82AB88CC}"/>
          </ac:picMkLst>
        </pc:picChg>
        <pc:picChg chg="add mod">
          <ac:chgData name="Adrien MARSALEIX" userId="4313c76f-60b7-4a17-9453-aa077539a612" providerId="ADAL" clId="{732A95AF-089D-4B89-BDD4-38121DD08614}" dt="2023-09-05T09:02:29.231" v="360" actId="1076"/>
          <ac:picMkLst>
            <pc:docMk/>
            <pc:sldMk cId="1086224256" sldId="277"/>
            <ac:picMk id="15" creationId="{DEE695C9-8294-AE30-9D14-D6D8693B1EA0}"/>
          </ac:picMkLst>
        </pc:picChg>
        <pc:picChg chg="add mod">
          <ac:chgData name="Adrien MARSALEIX" userId="4313c76f-60b7-4a17-9453-aa077539a612" providerId="ADAL" clId="{732A95AF-089D-4B89-BDD4-38121DD08614}" dt="2023-09-06T09:20:25.981" v="3013" actId="1076"/>
          <ac:picMkLst>
            <pc:docMk/>
            <pc:sldMk cId="1086224256" sldId="277"/>
            <ac:picMk id="16" creationId="{5156A4AC-D62F-051F-FEBA-6C6622AEBBF9}"/>
          </ac:picMkLst>
        </pc:picChg>
        <pc:picChg chg="del">
          <ac:chgData name="Adrien MARSALEIX" userId="4313c76f-60b7-4a17-9453-aa077539a612" providerId="ADAL" clId="{732A95AF-089D-4B89-BDD4-38121DD08614}" dt="2023-09-05T08:52:36.315" v="142" actId="478"/>
          <ac:picMkLst>
            <pc:docMk/>
            <pc:sldMk cId="1086224256" sldId="277"/>
            <ac:picMk id="16" creationId="{EBE783A6-F87C-5C68-F721-6019B7BEB591}"/>
          </ac:picMkLst>
        </pc:picChg>
        <pc:picChg chg="add mod">
          <ac:chgData name="Adrien MARSALEIX" userId="4313c76f-60b7-4a17-9453-aa077539a612" providerId="ADAL" clId="{732A95AF-089D-4B89-BDD4-38121DD08614}" dt="2023-09-05T09:02:08.577" v="354" actId="1076"/>
          <ac:picMkLst>
            <pc:docMk/>
            <pc:sldMk cId="1086224256" sldId="277"/>
            <ac:picMk id="18" creationId="{3259ED70-C386-F4C2-8B79-BB1B9101CD4F}"/>
          </ac:picMkLst>
        </pc:picChg>
        <pc:picChg chg="add mod">
          <ac:chgData name="Adrien MARSALEIX" userId="4313c76f-60b7-4a17-9453-aa077539a612" providerId="ADAL" clId="{732A95AF-089D-4B89-BDD4-38121DD08614}" dt="2023-09-05T09:02:02.404" v="352" actId="1076"/>
          <ac:picMkLst>
            <pc:docMk/>
            <pc:sldMk cId="1086224256" sldId="277"/>
            <ac:picMk id="20" creationId="{FE093B90-AA51-8FAE-8035-628E2D1E5E68}"/>
          </ac:picMkLst>
        </pc:picChg>
        <pc:picChg chg="add mod">
          <ac:chgData name="Adrien MARSALEIX" userId="4313c76f-60b7-4a17-9453-aa077539a612" providerId="ADAL" clId="{732A95AF-089D-4B89-BDD4-38121DD08614}" dt="2023-09-05T09:02:27" v="359" actId="1076"/>
          <ac:picMkLst>
            <pc:docMk/>
            <pc:sldMk cId="1086224256" sldId="277"/>
            <ac:picMk id="22" creationId="{638B40D9-14F2-C0FA-FBC7-E3A44271C188}"/>
          </ac:picMkLst>
        </pc:picChg>
        <pc:picChg chg="add del mod">
          <ac:chgData name="Adrien MARSALEIX" userId="4313c76f-60b7-4a17-9453-aa077539a612" providerId="ADAL" clId="{732A95AF-089D-4B89-BDD4-38121DD08614}" dt="2023-09-05T09:03:15.903" v="362" actId="478"/>
          <ac:picMkLst>
            <pc:docMk/>
            <pc:sldMk cId="1086224256" sldId="277"/>
            <ac:picMk id="24" creationId="{A043BFE0-8208-21A3-D63B-9E81BC728759}"/>
          </ac:picMkLst>
        </pc:picChg>
        <pc:picChg chg="add mod ord">
          <ac:chgData name="Adrien MARSALEIX" userId="4313c76f-60b7-4a17-9453-aa077539a612" providerId="ADAL" clId="{732A95AF-089D-4B89-BDD4-38121DD08614}" dt="2023-09-05T09:06:36.896" v="390" actId="1076"/>
          <ac:picMkLst>
            <pc:docMk/>
            <pc:sldMk cId="1086224256" sldId="277"/>
            <ac:picMk id="26" creationId="{93608FAD-5FCC-B0CA-162F-C586EACAC363}"/>
          </ac:picMkLst>
        </pc:picChg>
      </pc:sldChg>
      <pc:sldChg chg="modSp add mod">
        <pc:chgData name="Adrien MARSALEIX" userId="4313c76f-60b7-4a17-9453-aa077539a612" providerId="ADAL" clId="{732A95AF-089D-4B89-BDD4-38121DD08614}" dt="2023-09-14T13:06:57.001" v="3374" actId="113"/>
        <pc:sldMkLst>
          <pc:docMk/>
          <pc:sldMk cId="437233771" sldId="278"/>
        </pc:sldMkLst>
        <pc:spChg chg="mod">
          <ac:chgData name="Adrien MARSALEIX" userId="4313c76f-60b7-4a17-9453-aa077539a612" providerId="ADAL" clId="{732A95AF-089D-4B89-BDD4-38121DD08614}" dt="2023-09-05T09:17:53.467" v="610" actId="20577"/>
          <ac:spMkLst>
            <pc:docMk/>
            <pc:sldMk cId="437233771" sldId="278"/>
            <ac:spMk id="3" creationId="{72ED5703-289A-6DC3-E81A-CEB6CBABFFBA}"/>
          </ac:spMkLst>
        </pc:spChg>
        <pc:spChg chg="mod">
          <ac:chgData name="Adrien MARSALEIX" userId="4313c76f-60b7-4a17-9453-aa077539a612" providerId="ADAL" clId="{732A95AF-089D-4B89-BDD4-38121DD08614}" dt="2023-09-14T13:06:57.001" v="3374" actId="113"/>
          <ac:spMkLst>
            <pc:docMk/>
            <pc:sldMk cId="437233771" sldId="278"/>
            <ac:spMk id="11" creationId="{EA42306C-6809-0636-9A9B-062A78A74FAA}"/>
          </ac:spMkLst>
        </pc:spChg>
      </pc:sldChg>
      <pc:sldChg chg="del">
        <pc:chgData name="Adrien MARSALEIX" userId="4313c76f-60b7-4a17-9453-aa077539a612" providerId="ADAL" clId="{732A95AF-089D-4B89-BDD4-38121DD08614}" dt="2023-09-05T08:51:32.768" v="123" actId="47"/>
        <pc:sldMkLst>
          <pc:docMk/>
          <pc:sldMk cId="2826597527" sldId="278"/>
        </pc:sldMkLst>
      </pc:sldChg>
      <pc:sldChg chg="del">
        <pc:chgData name="Adrien MARSALEIX" userId="4313c76f-60b7-4a17-9453-aa077539a612" providerId="ADAL" clId="{732A95AF-089D-4B89-BDD4-38121DD08614}" dt="2023-09-05T08:51:36.330" v="127" actId="47"/>
        <pc:sldMkLst>
          <pc:docMk/>
          <pc:sldMk cId="205742988" sldId="279"/>
        </pc:sldMkLst>
      </pc:sldChg>
      <pc:sldChg chg="addSp modSp add mod">
        <pc:chgData name="Adrien MARSALEIX" userId="4313c76f-60b7-4a17-9453-aa077539a612" providerId="ADAL" clId="{732A95AF-089D-4B89-BDD4-38121DD08614}" dt="2023-09-12T09:17:20.514" v="3289"/>
        <pc:sldMkLst>
          <pc:docMk/>
          <pc:sldMk cId="1813829180" sldId="279"/>
        </pc:sldMkLst>
        <pc:spChg chg="mod">
          <ac:chgData name="Adrien MARSALEIX" userId="4313c76f-60b7-4a17-9453-aa077539a612" providerId="ADAL" clId="{732A95AF-089D-4B89-BDD4-38121DD08614}" dt="2023-09-05T09:18:06.202" v="618" actId="20577"/>
          <ac:spMkLst>
            <pc:docMk/>
            <pc:sldMk cId="1813829180" sldId="279"/>
            <ac:spMk id="3" creationId="{72ED5703-289A-6DC3-E81A-CEB6CBABFFBA}"/>
          </ac:spMkLst>
        </pc:spChg>
        <pc:spChg chg="mod">
          <ac:chgData name="Adrien MARSALEIX" userId="4313c76f-60b7-4a17-9453-aa077539a612" providerId="ADAL" clId="{732A95AF-089D-4B89-BDD4-38121DD08614}" dt="2023-09-12T09:16:49.778" v="3285" actId="20577"/>
          <ac:spMkLst>
            <pc:docMk/>
            <pc:sldMk cId="1813829180" sldId="279"/>
            <ac:spMk id="11" creationId="{EA42306C-6809-0636-9A9B-062A78A74FAA}"/>
          </ac:spMkLst>
        </pc:spChg>
        <pc:picChg chg="add mod">
          <ac:chgData name="Adrien MARSALEIX" userId="4313c76f-60b7-4a17-9453-aa077539a612" providerId="ADAL" clId="{732A95AF-089D-4B89-BDD4-38121DD08614}" dt="2023-09-12T09:17:20.514" v="3289"/>
          <ac:picMkLst>
            <pc:docMk/>
            <pc:sldMk cId="1813829180" sldId="279"/>
            <ac:picMk id="4" creationId="{AEE61C0F-1C3E-787E-7802-2580304E8747}"/>
          </ac:picMkLst>
        </pc:picChg>
      </pc:sldChg>
      <pc:sldChg chg="modSp add mod">
        <pc:chgData name="Adrien MARSALEIX" userId="4313c76f-60b7-4a17-9453-aa077539a612" providerId="ADAL" clId="{732A95AF-089D-4B89-BDD4-38121DD08614}" dt="2023-09-05T12:07:39.709" v="2012" actId="20577"/>
        <pc:sldMkLst>
          <pc:docMk/>
          <pc:sldMk cId="1541248367" sldId="280"/>
        </pc:sldMkLst>
        <pc:spChg chg="mod">
          <ac:chgData name="Adrien MARSALEIX" userId="4313c76f-60b7-4a17-9453-aa077539a612" providerId="ADAL" clId="{732A95AF-089D-4B89-BDD4-38121DD08614}" dt="2023-09-05T09:18:13.277" v="625" actId="20577"/>
          <ac:spMkLst>
            <pc:docMk/>
            <pc:sldMk cId="1541248367" sldId="280"/>
            <ac:spMk id="3" creationId="{72ED5703-289A-6DC3-E81A-CEB6CBABFFBA}"/>
          </ac:spMkLst>
        </pc:spChg>
        <pc:spChg chg="mod">
          <ac:chgData name="Adrien MARSALEIX" userId="4313c76f-60b7-4a17-9453-aa077539a612" providerId="ADAL" clId="{732A95AF-089D-4B89-BDD4-38121DD08614}" dt="2023-09-05T12:07:39.709" v="2012" actId="20577"/>
          <ac:spMkLst>
            <pc:docMk/>
            <pc:sldMk cId="1541248367" sldId="280"/>
            <ac:spMk id="11" creationId="{EA42306C-6809-0636-9A9B-062A78A74FAA}"/>
          </ac:spMkLst>
        </pc:spChg>
      </pc:sldChg>
      <pc:sldChg chg="addSp delSp modSp add mod">
        <pc:chgData name="Adrien MARSALEIX" userId="4313c76f-60b7-4a17-9453-aa077539a612" providerId="ADAL" clId="{732A95AF-089D-4B89-BDD4-38121DD08614}" dt="2023-09-12T09:19:34.007" v="3362" actId="20577"/>
        <pc:sldMkLst>
          <pc:docMk/>
          <pc:sldMk cId="3656099599" sldId="281"/>
        </pc:sldMkLst>
        <pc:spChg chg="add mod">
          <ac:chgData name="Adrien MARSALEIX" userId="4313c76f-60b7-4a17-9453-aa077539a612" providerId="ADAL" clId="{732A95AF-089D-4B89-BDD4-38121DD08614}" dt="2023-09-12T09:19:34.007" v="3362" actId="20577"/>
          <ac:spMkLst>
            <pc:docMk/>
            <pc:sldMk cId="3656099599" sldId="281"/>
            <ac:spMk id="2" creationId="{E83A84AC-59E9-6974-DE70-658D0FA7141E}"/>
          </ac:spMkLst>
        </pc:spChg>
        <pc:spChg chg="mod">
          <ac:chgData name="Adrien MARSALEIX" userId="4313c76f-60b7-4a17-9453-aa077539a612" providerId="ADAL" clId="{732A95AF-089D-4B89-BDD4-38121DD08614}" dt="2023-09-05T10:40:43.394" v="1851" actId="14100"/>
          <ac:spMkLst>
            <pc:docMk/>
            <pc:sldMk cId="3656099599" sldId="281"/>
            <ac:spMk id="3" creationId="{72ED5703-289A-6DC3-E81A-CEB6CBABFFBA}"/>
          </ac:spMkLst>
        </pc:spChg>
        <pc:spChg chg="del mod">
          <ac:chgData name="Adrien MARSALEIX" userId="4313c76f-60b7-4a17-9453-aa077539a612" providerId="ADAL" clId="{732A95AF-089D-4B89-BDD4-38121DD08614}" dt="2023-09-05T12:04:27.329" v="1896"/>
          <ac:spMkLst>
            <pc:docMk/>
            <pc:sldMk cId="3656099599" sldId="281"/>
            <ac:spMk id="11" creationId="{EA42306C-6809-0636-9A9B-062A78A74FAA}"/>
          </ac:spMkLst>
        </pc:spChg>
      </pc:sldChg>
      <pc:sldChg chg="addSp delSp modSp add mod">
        <pc:chgData name="Adrien MARSALEIX" userId="4313c76f-60b7-4a17-9453-aa077539a612" providerId="ADAL" clId="{732A95AF-089D-4B89-BDD4-38121DD08614}" dt="2023-09-12T09:31:05.550" v="3373" actId="1076"/>
        <pc:sldMkLst>
          <pc:docMk/>
          <pc:sldMk cId="3624972040" sldId="282"/>
        </pc:sldMkLst>
        <pc:spChg chg="mod">
          <ac:chgData name="Adrien MARSALEIX" userId="4313c76f-60b7-4a17-9453-aa077539a612" providerId="ADAL" clId="{732A95AF-089D-4B89-BDD4-38121DD08614}" dt="2023-09-05T09:18:45.609" v="664" actId="20577"/>
          <ac:spMkLst>
            <pc:docMk/>
            <pc:sldMk cId="3624972040" sldId="282"/>
            <ac:spMk id="3" creationId="{72ED5703-289A-6DC3-E81A-CEB6CBABFFBA}"/>
          </ac:spMkLst>
        </pc:spChg>
        <pc:spChg chg="del mod">
          <ac:chgData name="Adrien MARSALEIX" userId="4313c76f-60b7-4a17-9453-aa077539a612" providerId="ADAL" clId="{732A95AF-089D-4B89-BDD4-38121DD08614}" dt="2023-09-05T13:22:40.825" v="2427"/>
          <ac:spMkLst>
            <pc:docMk/>
            <pc:sldMk cId="3624972040" sldId="282"/>
            <ac:spMk id="11" creationId="{EA42306C-6809-0636-9A9B-062A78A74FAA}"/>
          </ac:spMkLst>
        </pc:spChg>
        <pc:graphicFrameChg chg="add mod">
          <ac:chgData name="Adrien MARSALEIX" userId="4313c76f-60b7-4a17-9453-aa077539a612" providerId="ADAL" clId="{732A95AF-089D-4B89-BDD4-38121DD08614}" dt="2023-09-05T15:41:32.493" v="2661" actId="14100"/>
          <ac:graphicFrameMkLst>
            <pc:docMk/>
            <pc:sldMk cId="3624972040" sldId="282"/>
            <ac:graphicFrameMk id="2" creationId="{A07EC526-6768-2C4C-E1CF-8FE6DE670DB2}"/>
          </ac:graphicFrameMkLst>
        </pc:graphicFrameChg>
        <pc:graphicFrameChg chg="add mod">
          <ac:chgData name="Adrien MARSALEIX" userId="4313c76f-60b7-4a17-9453-aa077539a612" providerId="ADAL" clId="{732A95AF-089D-4B89-BDD4-38121DD08614}" dt="2023-09-05T15:41:43.016" v="2664" actId="1076"/>
          <ac:graphicFrameMkLst>
            <pc:docMk/>
            <pc:sldMk cId="3624972040" sldId="282"/>
            <ac:graphicFrameMk id="4" creationId="{B3F8E80D-8A76-6624-2279-C9AC25CA3963}"/>
          </ac:graphicFrameMkLst>
        </pc:graphicFrameChg>
        <pc:graphicFrameChg chg="add mod">
          <ac:chgData name="Adrien MARSALEIX" userId="4313c76f-60b7-4a17-9453-aa077539a612" providerId="ADAL" clId="{732A95AF-089D-4B89-BDD4-38121DD08614}" dt="2023-09-05T15:41:40.286" v="2663" actId="14100"/>
          <ac:graphicFrameMkLst>
            <pc:docMk/>
            <pc:sldMk cId="3624972040" sldId="282"/>
            <ac:graphicFrameMk id="10" creationId="{6609D916-A309-57C9-202C-A47339739914}"/>
          </ac:graphicFrameMkLst>
        </pc:graphicFrameChg>
        <pc:picChg chg="add del mod">
          <ac:chgData name="Adrien MARSALEIX" userId="4313c76f-60b7-4a17-9453-aa077539a612" providerId="ADAL" clId="{732A95AF-089D-4B89-BDD4-38121DD08614}" dt="2023-09-12T09:30:52.161" v="3369" actId="478"/>
          <ac:picMkLst>
            <pc:docMk/>
            <pc:sldMk cId="3624972040" sldId="282"/>
            <ac:picMk id="11" creationId="{D8CF8F5E-DD98-1208-0B24-6444E54CD424}"/>
          </ac:picMkLst>
        </pc:picChg>
        <pc:picChg chg="add mod">
          <ac:chgData name="Adrien MARSALEIX" userId="4313c76f-60b7-4a17-9453-aa077539a612" providerId="ADAL" clId="{732A95AF-089D-4B89-BDD4-38121DD08614}" dt="2023-09-05T15:41:15.582" v="2655" actId="1076"/>
          <ac:picMkLst>
            <pc:docMk/>
            <pc:sldMk cId="3624972040" sldId="282"/>
            <ac:picMk id="12" creationId="{06B713EB-0E12-051C-9E81-C13F6EBD4E8A}"/>
          </ac:picMkLst>
        </pc:picChg>
        <pc:picChg chg="add mod">
          <ac:chgData name="Adrien MARSALEIX" userId="4313c76f-60b7-4a17-9453-aa077539a612" providerId="ADAL" clId="{732A95AF-089D-4B89-BDD4-38121DD08614}" dt="2023-09-05T15:41:27.578" v="2659" actId="1076"/>
          <ac:picMkLst>
            <pc:docMk/>
            <pc:sldMk cId="3624972040" sldId="282"/>
            <ac:picMk id="13" creationId="{EB17D89D-2225-9529-848B-D2B4A0BCDA69}"/>
          </ac:picMkLst>
        </pc:picChg>
        <pc:picChg chg="add del mod">
          <ac:chgData name="Adrien MARSALEIX" userId="4313c76f-60b7-4a17-9453-aa077539a612" providerId="ADAL" clId="{732A95AF-089D-4B89-BDD4-38121DD08614}" dt="2023-09-12T09:30:40.953" v="3365" actId="478"/>
          <ac:picMkLst>
            <pc:docMk/>
            <pc:sldMk cId="3624972040" sldId="282"/>
            <ac:picMk id="16" creationId="{E6DA28AB-EBBB-52F6-3F41-FA3BEDB7DE4B}"/>
          </ac:picMkLst>
        </pc:picChg>
        <pc:picChg chg="add del mod">
          <ac:chgData name="Adrien MARSALEIX" userId="4313c76f-60b7-4a17-9453-aa077539a612" providerId="ADAL" clId="{732A95AF-089D-4B89-BDD4-38121DD08614}" dt="2023-09-12T09:30:46.519" v="3367" actId="478"/>
          <ac:picMkLst>
            <pc:docMk/>
            <pc:sldMk cId="3624972040" sldId="282"/>
            <ac:picMk id="18" creationId="{8F98169B-B974-AC2B-6584-B6A9CD977F1F}"/>
          </ac:picMkLst>
        </pc:picChg>
        <pc:picChg chg="add mod">
          <ac:chgData name="Adrien MARSALEIX" userId="4313c76f-60b7-4a17-9453-aa077539a612" providerId="ADAL" clId="{732A95AF-089D-4B89-BDD4-38121DD08614}" dt="2023-09-12T09:31:05.550" v="3373" actId="1076"/>
          <ac:picMkLst>
            <pc:docMk/>
            <pc:sldMk cId="3624972040" sldId="282"/>
            <ac:picMk id="20" creationId="{DA5E31ED-E34C-3323-075C-48E1AA2A28A0}"/>
          </ac:picMkLst>
        </pc:picChg>
      </pc:sldChg>
      <pc:sldChg chg="addSp delSp modSp add mod">
        <pc:chgData name="Adrien MARSALEIX" userId="4313c76f-60b7-4a17-9453-aa077539a612" providerId="ADAL" clId="{732A95AF-089D-4B89-BDD4-38121DD08614}" dt="2023-09-06T15:28:48.826" v="3133"/>
        <pc:sldMkLst>
          <pc:docMk/>
          <pc:sldMk cId="1745351178" sldId="283"/>
        </pc:sldMkLst>
        <pc:spChg chg="mod">
          <ac:chgData name="Adrien MARSALEIX" userId="4313c76f-60b7-4a17-9453-aa077539a612" providerId="ADAL" clId="{732A95AF-089D-4B89-BDD4-38121DD08614}" dt="2023-09-05T09:18:53.674" v="672" actId="20577"/>
          <ac:spMkLst>
            <pc:docMk/>
            <pc:sldMk cId="1745351178" sldId="283"/>
            <ac:spMk id="3" creationId="{72ED5703-289A-6DC3-E81A-CEB6CBABFFBA}"/>
          </ac:spMkLst>
        </pc:spChg>
        <pc:spChg chg="del mod">
          <ac:chgData name="Adrien MARSALEIX" userId="4313c76f-60b7-4a17-9453-aa077539a612" providerId="ADAL" clId="{732A95AF-089D-4B89-BDD4-38121DD08614}" dt="2023-09-05T13:28:02.761" v="2445"/>
          <ac:spMkLst>
            <pc:docMk/>
            <pc:sldMk cId="1745351178" sldId="283"/>
            <ac:spMk id="11" creationId="{EA42306C-6809-0636-9A9B-062A78A74FAA}"/>
          </ac:spMkLst>
        </pc:spChg>
        <pc:graphicFrameChg chg="add mod">
          <ac:chgData name="Adrien MARSALEIX" userId="4313c76f-60b7-4a17-9453-aa077539a612" providerId="ADAL" clId="{732A95AF-089D-4B89-BDD4-38121DD08614}" dt="2023-09-05T13:28:21.114" v="2448" actId="1076"/>
          <ac:graphicFrameMkLst>
            <pc:docMk/>
            <pc:sldMk cId="1745351178" sldId="283"/>
            <ac:graphicFrameMk id="2" creationId="{9E2F2DE3-0BC4-A8BF-CF02-37D1BF495DE7}"/>
          </ac:graphicFrameMkLst>
        </pc:graphicFrameChg>
        <pc:picChg chg="add mod">
          <ac:chgData name="Adrien MARSALEIX" userId="4313c76f-60b7-4a17-9453-aa077539a612" providerId="ADAL" clId="{732A95AF-089D-4B89-BDD4-38121DD08614}" dt="2023-09-05T13:29:52.118" v="2477" actId="1076"/>
          <ac:picMkLst>
            <pc:docMk/>
            <pc:sldMk cId="1745351178" sldId="283"/>
            <ac:picMk id="10" creationId="{0FF6DC58-8C50-B0FA-48C1-6CD62307EE75}"/>
          </ac:picMkLst>
        </pc:picChg>
        <pc:picChg chg="add mod">
          <ac:chgData name="Adrien MARSALEIX" userId="4313c76f-60b7-4a17-9453-aa077539a612" providerId="ADAL" clId="{732A95AF-089D-4B89-BDD4-38121DD08614}" dt="2023-09-05T13:29:54.138" v="2478" actId="1076"/>
          <ac:picMkLst>
            <pc:docMk/>
            <pc:sldMk cId="1745351178" sldId="283"/>
            <ac:picMk id="13" creationId="{A60DEA43-5136-63D9-8E6C-86BD74DEC090}"/>
          </ac:picMkLst>
        </pc:picChg>
        <pc:picChg chg="add mod">
          <ac:chgData name="Adrien MARSALEIX" userId="4313c76f-60b7-4a17-9453-aa077539a612" providerId="ADAL" clId="{732A95AF-089D-4B89-BDD4-38121DD08614}" dt="2023-09-05T13:29:45.361" v="2475" actId="1076"/>
          <ac:picMkLst>
            <pc:docMk/>
            <pc:sldMk cId="1745351178" sldId="283"/>
            <ac:picMk id="16" creationId="{14B6EAE8-1C97-7F73-2D67-9D86EE338E75}"/>
          </ac:picMkLst>
        </pc:picChg>
        <pc:picChg chg="add mod">
          <ac:chgData name="Adrien MARSALEIX" userId="4313c76f-60b7-4a17-9453-aa077539a612" providerId="ADAL" clId="{732A95AF-089D-4B89-BDD4-38121DD08614}" dt="2023-09-05T13:29:50.090" v="2476" actId="1076"/>
          <ac:picMkLst>
            <pc:docMk/>
            <pc:sldMk cId="1745351178" sldId="283"/>
            <ac:picMk id="18" creationId="{41DE5105-6AC9-1C64-FB2E-A3C3D130F7D6}"/>
          </ac:picMkLst>
        </pc:picChg>
        <pc:picChg chg="add mod">
          <ac:chgData name="Adrien MARSALEIX" userId="4313c76f-60b7-4a17-9453-aa077539a612" providerId="ADAL" clId="{732A95AF-089D-4B89-BDD4-38121DD08614}" dt="2023-09-05T13:30:17.626" v="2481" actId="1076"/>
          <ac:picMkLst>
            <pc:docMk/>
            <pc:sldMk cId="1745351178" sldId="283"/>
            <ac:picMk id="20" creationId="{A6602480-D52E-44AB-EF63-A02CA6F1855C}"/>
          </ac:picMkLst>
        </pc:picChg>
        <pc:picChg chg="add mod">
          <ac:chgData name="Adrien MARSALEIX" userId="4313c76f-60b7-4a17-9453-aa077539a612" providerId="ADAL" clId="{732A95AF-089D-4B89-BDD4-38121DD08614}" dt="2023-09-06T15:28:48.826" v="3133"/>
          <ac:picMkLst>
            <pc:docMk/>
            <pc:sldMk cId="1745351178" sldId="283"/>
            <ac:picMk id="22" creationId="{5748B4C6-0D48-9F3A-FDD5-C33A754B7494}"/>
          </ac:picMkLst>
        </pc:picChg>
        <pc:cxnChg chg="add mod">
          <ac:chgData name="Adrien MARSALEIX" userId="4313c76f-60b7-4a17-9453-aa077539a612" providerId="ADAL" clId="{732A95AF-089D-4B89-BDD4-38121DD08614}" dt="2023-09-05T13:36:00.142" v="2493" actId="1076"/>
          <ac:cxnSpMkLst>
            <pc:docMk/>
            <pc:sldMk cId="1745351178" sldId="283"/>
            <ac:cxnSpMk id="24" creationId="{99FF4579-C818-F124-79B5-F0ACD833A332}"/>
          </ac:cxnSpMkLst>
        </pc:cxnChg>
      </pc:sldChg>
      <pc:sldChg chg="modSp add del mod">
        <pc:chgData name="Adrien MARSALEIX" userId="4313c76f-60b7-4a17-9453-aa077539a612" providerId="ADAL" clId="{732A95AF-089D-4B89-BDD4-38121DD08614}" dt="2023-09-05T10:42:01.603" v="1893" actId="47"/>
        <pc:sldMkLst>
          <pc:docMk/>
          <pc:sldMk cId="1405529692" sldId="284"/>
        </pc:sldMkLst>
        <pc:spChg chg="mod">
          <ac:chgData name="Adrien MARSALEIX" userId="4313c76f-60b7-4a17-9453-aa077539a612" providerId="ADAL" clId="{732A95AF-089D-4B89-BDD4-38121DD08614}" dt="2023-09-05T09:19:05.501" v="693" actId="20577"/>
          <ac:spMkLst>
            <pc:docMk/>
            <pc:sldMk cId="1405529692" sldId="284"/>
            <ac:spMk id="3" creationId="{72ED5703-289A-6DC3-E81A-CEB6CBABFFBA}"/>
          </ac:spMkLst>
        </pc:spChg>
      </pc:sldChg>
      <pc:sldChg chg="addSp delSp modSp add mod ord">
        <pc:chgData name="Adrien MARSALEIX" userId="4313c76f-60b7-4a17-9453-aa077539a612" providerId="ADAL" clId="{732A95AF-089D-4B89-BDD4-38121DD08614}" dt="2023-09-05T10:39:06.497" v="1696"/>
        <pc:sldMkLst>
          <pc:docMk/>
          <pc:sldMk cId="3339618454" sldId="285"/>
        </pc:sldMkLst>
        <pc:spChg chg="del">
          <ac:chgData name="Adrien MARSALEIX" userId="4313c76f-60b7-4a17-9453-aa077539a612" providerId="ADAL" clId="{732A95AF-089D-4B89-BDD4-38121DD08614}" dt="2023-09-05T09:45:11.424" v="1316" actId="478"/>
          <ac:spMkLst>
            <pc:docMk/>
            <pc:sldMk cId="3339618454" sldId="285"/>
            <ac:spMk id="3" creationId="{72ED5703-289A-6DC3-E81A-CEB6CBABFFBA}"/>
          </ac:spMkLst>
        </pc:spChg>
        <pc:spChg chg="del mod">
          <ac:chgData name="Adrien MARSALEIX" userId="4313c76f-60b7-4a17-9453-aa077539a612" providerId="ADAL" clId="{732A95AF-089D-4B89-BDD4-38121DD08614}" dt="2023-09-05T09:44:44.192" v="1313" actId="478"/>
          <ac:spMkLst>
            <pc:docMk/>
            <pc:sldMk cId="3339618454" sldId="285"/>
            <ac:spMk id="11" creationId="{EA42306C-6809-0636-9A9B-062A78A74FAA}"/>
          </ac:spMkLst>
        </pc:spChg>
        <pc:picChg chg="add mod">
          <ac:chgData name="Adrien MARSALEIX" userId="4313c76f-60b7-4a17-9453-aa077539a612" providerId="ADAL" clId="{732A95AF-089D-4B89-BDD4-38121DD08614}" dt="2023-09-05T09:45:31.367" v="1321" actId="1076"/>
          <ac:picMkLst>
            <pc:docMk/>
            <pc:sldMk cId="3339618454" sldId="285"/>
            <ac:picMk id="2" creationId="{E53748B0-4169-3CD8-5BEC-3BA2806356E8}"/>
          </ac:picMkLst>
        </pc:picChg>
      </pc:sldChg>
      <pc:sldChg chg="addSp delSp modSp add mod">
        <pc:chgData name="Adrien MARSALEIX" userId="4313c76f-60b7-4a17-9453-aa077539a612" providerId="ADAL" clId="{732A95AF-089D-4B89-BDD4-38121DD08614}" dt="2023-09-06T15:28:03.774" v="3132" actId="1076"/>
        <pc:sldMkLst>
          <pc:docMk/>
          <pc:sldMk cId="866235223" sldId="286"/>
        </pc:sldMkLst>
        <pc:spChg chg="add mod">
          <ac:chgData name="Adrien MARSALEIX" userId="4313c76f-60b7-4a17-9453-aa077539a612" providerId="ADAL" clId="{732A95AF-089D-4B89-BDD4-38121DD08614}" dt="2023-09-06T15:24:21.451" v="3068" actId="6549"/>
          <ac:spMkLst>
            <pc:docMk/>
            <pc:sldMk cId="866235223" sldId="286"/>
            <ac:spMk id="2" creationId="{50DDCF7C-7790-1951-EDAB-2BF1FC7A47EC}"/>
          </ac:spMkLst>
        </pc:spChg>
        <pc:spChg chg="add mod">
          <ac:chgData name="Adrien MARSALEIX" userId="4313c76f-60b7-4a17-9453-aa077539a612" providerId="ADAL" clId="{732A95AF-089D-4B89-BDD4-38121DD08614}" dt="2023-09-06T15:25:13.104" v="3081" actId="14100"/>
          <ac:spMkLst>
            <pc:docMk/>
            <pc:sldMk cId="866235223" sldId="286"/>
            <ac:spMk id="16" creationId="{D90D907C-E32C-23D9-8287-BC98F8496CB2}"/>
          </ac:spMkLst>
        </pc:spChg>
        <pc:spChg chg="add mod">
          <ac:chgData name="Adrien MARSALEIX" userId="4313c76f-60b7-4a17-9453-aa077539a612" providerId="ADAL" clId="{732A95AF-089D-4B89-BDD4-38121DD08614}" dt="2023-09-06T15:28:03.774" v="3132" actId="1076"/>
          <ac:spMkLst>
            <pc:docMk/>
            <pc:sldMk cId="866235223" sldId="286"/>
            <ac:spMk id="19" creationId="{7A235C61-CA3F-C704-B45A-BAE28BA8487A}"/>
          </ac:spMkLst>
        </pc:spChg>
        <pc:graphicFrameChg chg="add mod">
          <ac:chgData name="Adrien MARSALEIX" userId="4313c76f-60b7-4a17-9453-aa077539a612" providerId="ADAL" clId="{732A95AF-089D-4B89-BDD4-38121DD08614}" dt="2023-09-06T15:27:40.825" v="3127"/>
          <ac:graphicFrameMkLst>
            <pc:docMk/>
            <pc:sldMk cId="866235223" sldId="286"/>
            <ac:graphicFrameMk id="3" creationId="{DD82EF63-9631-570A-8453-46ED58DD57EF}"/>
          </ac:graphicFrameMkLst>
        </pc:graphicFrameChg>
        <pc:picChg chg="del">
          <ac:chgData name="Adrien MARSALEIX" userId="4313c76f-60b7-4a17-9453-aa077539a612" providerId="ADAL" clId="{732A95AF-089D-4B89-BDD4-38121DD08614}" dt="2023-09-05T09:46:57.266" v="1323" actId="478"/>
          <ac:picMkLst>
            <pc:docMk/>
            <pc:sldMk cId="866235223" sldId="286"/>
            <ac:picMk id="2" creationId="{E53748B0-4169-3CD8-5BEC-3BA2806356E8}"/>
          </ac:picMkLst>
        </pc:picChg>
        <pc:picChg chg="add del">
          <ac:chgData name="Adrien MARSALEIX" userId="4313c76f-60b7-4a17-9453-aa077539a612" providerId="ADAL" clId="{732A95AF-089D-4B89-BDD4-38121DD08614}" dt="2023-09-05T09:47:13.652" v="1327" actId="478"/>
          <ac:picMkLst>
            <pc:docMk/>
            <pc:sldMk cId="866235223" sldId="286"/>
            <ac:picMk id="3" creationId="{00B21ADE-77BA-C650-735A-1563AB99F02A}"/>
          </ac:picMkLst>
        </pc:picChg>
        <pc:picChg chg="add del mod">
          <ac:chgData name="Adrien MARSALEIX" userId="4313c76f-60b7-4a17-9453-aa077539a612" providerId="ADAL" clId="{732A95AF-089D-4B89-BDD4-38121DD08614}" dt="2023-09-06T15:15:53.823" v="3015" actId="478"/>
          <ac:picMkLst>
            <pc:docMk/>
            <pc:sldMk cId="866235223" sldId="286"/>
            <ac:picMk id="4" creationId="{A2EDE1A7-7A66-3330-AF9F-98F62573A68D}"/>
          </ac:picMkLst>
        </pc:picChg>
        <pc:picChg chg="add del mod">
          <ac:chgData name="Adrien MARSALEIX" userId="4313c76f-60b7-4a17-9453-aa077539a612" providerId="ADAL" clId="{732A95AF-089D-4B89-BDD4-38121DD08614}" dt="2023-09-06T15:15:54.525" v="3016" actId="478"/>
          <ac:picMkLst>
            <pc:docMk/>
            <pc:sldMk cId="866235223" sldId="286"/>
            <ac:picMk id="10" creationId="{8CA5C951-9686-E109-0BEA-B9CE1787BDD7}"/>
          </ac:picMkLst>
        </pc:picChg>
        <pc:picChg chg="add del mod">
          <ac:chgData name="Adrien MARSALEIX" userId="4313c76f-60b7-4a17-9453-aa077539a612" providerId="ADAL" clId="{732A95AF-089D-4B89-BDD4-38121DD08614}" dt="2023-09-06T15:15:55.368" v="3017" actId="478"/>
          <ac:picMkLst>
            <pc:docMk/>
            <pc:sldMk cId="866235223" sldId="286"/>
            <ac:picMk id="11" creationId="{3AB2AFD6-5A0C-5327-3E40-6F84F3BA45FF}"/>
          </ac:picMkLst>
        </pc:picChg>
        <pc:picChg chg="add del mod">
          <ac:chgData name="Adrien MARSALEIX" userId="4313c76f-60b7-4a17-9453-aa077539a612" providerId="ADAL" clId="{732A95AF-089D-4B89-BDD4-38121DD08614}" dt="2023-09-06T15:15:55.820" v="3018" actId="478"/>
          <ac:picMkLst>
            <pc:docMk/>
            <pc:sldMk cId="866235223" sldId="286"/>
            <ac:picMk id="12" creationId="{2C55730C-4763-05E0-2CD8-E5E0A0C91A41}"/>
          </ac:picMkLst>
        </pc:picChg>
        <pc:picChg chg="add mod">
          <ac:chgData name="Adrien MARSALEIX" userId="4313c76f-60b7-4a17-9453-aa077539a612" providerId="ADAL" clId="{732A95AF-089D-4B89-BDD4-38121DD08614}" dt="2023-09-06T15:24:10.343" v="3065" actId="1076"/>
          <ac:picMkLst>
            <pc:docMk/>
            <pc:sldMk cId="866235223" sldId="286"/>
            <ac:picMk id="15" creationId="{4947D4E1-96C6-9F77-3476-60D36D4E2CE0}"/>
          </ac:picMkLst>
        </pc:picChg>
        <pc:picChg chg="add mod">
          <ac:chgData name="Adrien MARSALEIX" userId="4313c76f-60b7-4a17-9453-aa077539a612" providerId="ADAL" clId="{732A95AF-089D-4B89-BDD4-38121DD08614}" dt="2023-09-06T15:28:00.559" v="3131" actId="1076"/>
          <ac:picMkLst>
            <pc:docMk/>
            <pc:sldMk cId="866235223" sldId="286"/>
            <ac:picMk id="18" creationId="{365D8E8C-2EE9-F4F8-72B8-B78EF805C6F4}"/>
          </ac:picMkLst>
        </pc:picChg>
      </pc:sldChg>
      <pc:sldChg chg="add del ord">
        <pc:chgData name="Adrien MARSALEIX" userId="4313c76f-60b7-4a17-9453-aa077539a612" providerId="ADAL" clId="{732A95AF-089D-4B89-BDD4-38121DD08614}" dt="2023-09-05T10:40:58.492" v="1861" actId="47"/>
        <pc:sldMkLst>
          <pc:docMk/>
          <pc:sldMk cId="965521983" sldId="287"/>
        </pc:sldMkLst>
      </pc:sldChg>
      <pc:sldChg chg="add del">
        <pc:chgData name="Adrien MARSALEIX" userId="4313c76f-60b7-4a17-9453-aa077539a612" providerId="ADAL" clId="{732A95AF-089D-4B89-BDD4-38121DD08614}" dt="2023-09-05T10:41:01.800" v="1862" actId="47"/>
        <pc:sldMkLst>
          <pc:docMk/>
          <pc:sldMk cId="3235823289" sldId="288"/>
        </pc:sldMkLst>
      </pc:sldChg>
      <pc:sldChg chg="modSp add mod">
        <pc:chgData name="Adrien MARSALEIX" userId="4313c76f-60b7-4a17-9453-aa077539a612" providerId="ADAL" clId="{732A95AF-089D-4B89-BDD4-38121DD08614}" dt="2023-09-05T09:54:56.911" v="1577" actId="20577"/>
        <pc:sldMkLst>
          <pc:docMk/>
          <pc:sldMk cId="3395099297" sldId="289"/>
        </pc:sldMkLst>
        <pc:spChg chg="mod">
          <ac:chgData name="Adrien MARSALEIX" userId="4313c76f-60b7-4a17-9453-aa077539a612" providerId="ADAL" clId="{732A95AF-089D-4B89-BDD4-38121DD08614}" dt="2023-09-05T09:49:57.496" v="1354" actId="6549"/>
          <ac:spMkLst>
            <pc:docMk/>
            <pc:sldMk cId="3395099297" sldId="289"/>
            <ac:spMk id="3" creationId="{72ED5703-289A-6DC3-E81A-CEB6CBABFFBA}"/>
          </ac:spMkLst>
        </pc:spChg>
        <pc:spChg chg="mod">
          <ac:chgData name="Adrien MARSALEIX" userId="4313c76f-60b7-4a17-9453-aa077539a612" providerId="ADAL" clId="{732A95AF-089D-4B89-BDD4-38121DD08614}" dt="2023-09-05T09:54:56.911" v="1577" actId="20577"/>
          <ac:spMkLst>
            <pc:docMk/>
            <pc:sldMk cId="3395099297" sldId="289"/>
            <ac:spMk id="11" creationId="{EA42306C-6809-0636-9A9B-062A78A74FAA}"/>
          </ac:spMkLst>
        </pc:spChg>
      </pc:sldChg>
      <pc:sldChg chg="modSp add mod">
        <pc:chgData name="Adrien MARSALEIX" userId="4313c76f-60b7-4a17-9453-aa077539a612" providerId="ADAL" clId="{732A95AF-089D-4B89-BDD4-38121DD08614}" dt="2023-09-12T09:18:19.694" v="3292" actId="20577"/>
        <pc:sldMkLst>
          <pc:docMk/>
          <pc:sldMk cId="3736534916" sldId="290"/>
        </pc:sldMkLst>
        <pc:spChg chg="mod">
          <ac:chgData name="Adrien MARSALEIX" userId="4313c76f-60b7-4a17-9453-aa077539a612" providerId="ADAL" clId="{732A95AF-089D-4B89-BDD4-38121DD08614}" dt="2023-09-12T09:18:19.694" v="3292" actId="20577"/>
          <ac:spMkLst>
            <pc:docMk/>
            <pc:sldMk cId="3736534916" sldId="290"/>
            <ac:spMk id="2" creationId="{E83A84AC-59E9-6974-DE70-658D0FA7141E}"/>
          </ac:spMkLst>
        </pc:spChg>
        <pc:spChg chg="mod">
          <ac:chgData name="Adrien MARSALEIX" userId="4313c76f-60b7-4a17-9453-aa077539a612" providerId="ADAL" clId="{732A95AF-089D-4B89-BDD4-38121DD08614}" dt="2023-09-06T15:30:08.619" v="3134" actId="1076"/>
          <ac:spMkLst>
            <pc:docMk/>
            <pc:sldMk cId="3736534916" sldId="290"/>
            <ac:spMk id="3" creationId="{72ED5703-289A-6DC3-E81A-CEB6CBABFFBA}"/>
          </ac:spMkLst>
        </pc:spChg>
      </pc:sldChg>
      <pc:sldChg chg="addSp delSp modSp add mod modAnim">
        <pc:chgData name="Adrien MARSALEIX" userId="4313c76f-60b7-4a17-9453-aa077539a612" providerId="ADAL" clId="{732A95AF-089D-4B89-BDD4-38121DD08614}" dt="2023-09-06T15:38:31.130" v="3147" actId="1076"/>
        <pc:sldMkLst>
          <pc:docMk/>
          <pc:sldMk cId="4152312183" sldId="291"/>
        </pc:sldMkLst>
        <pc:graphicFrameChg chg="del">
          <ac:chgData name="Adrien MARSALEIX" userId="4313c76f-60b7-4a17-9453-aa077539a612" providerId="ADAL" clId="{732A95AF-089D-4B89-BDD4-38121DD08614}" dt="2023-09-06T15:37:46.953" v="3136" actId="478"/>
          <ac:graphicFrameMkLst>
            <pc:docMk/>
            <pc:sldMk cId="4152312183" sldId="291"/>
            <ac:graphicFrameMk id="2" creationId="{9E2F2DE3-0BC4-A8BF-CF02-37D1BF495DE7}"/>
          </ac:graphicFrameMkLst>
        </pc:graphicFrameChg>
        <pc:picChg chg="add mod">
          <ac:chgData name="Adrien MARSALEIX" userId="4313c76f-60b7-4a17-9453-aa077539a612" providerId="ADAL" clId="{732A95AF-089D-4B89-BDD4-38121DD08614}" dt="2023-09-06T15:38:31.130" v="3147" actId="1076"/>
          <ac:picMkLst>
            <pc:docMk/>
            <pc:sldMk cId="4152312183" sldId="291"/>
            <ac:picMk id="4" creationId="{7EBAE15E-C9CE-F67E-6442-ACF306D9BA27}"/>
          </ac:picMkLst>
        </pc:picChg>
        <pc:picChg chg="del">
          <ac:chgData name="Adrien MARSALEIX" userId="4313c76f-60b7-4a17-9453-aa077539a612" providerId="ADAL" clId="{732A95AF-089D-4B89-BDD4-38121DD08614}" dt="2023-09-06T15:37:50.422" v="3140" actId="478"/>
          <ac:picMkLst>
            <pc:docMk/>
            <pc:sldMk cId="4152312183" sldId="291"/>
            <ac:picMk id="10" creationId="{0FF6DC58-8C50-B0FA-48C1-6CD62307EE75}"/>
          </ac:picMkLst>
        </pc:picChg>
        <pc:picChg chg="del">
          <ac:chgData name="Adrien MARSALEIX" userId="4313c76f-60b7-4a17-9453-aa077539a612" providerId="ADAL" clId="{732A95AF-089D-4B89-BDD4-38121DD08614}" dt="2023-09-06T15:37:50.994" v="3141" actId="478"/>
          <ac:picMkLst>
            <pc:docMk/>
            <pc:sldMk cId="4152312183" sldId="291"/>
            <ac:picMk id="13" creationId="{A60DEA43-5136-63D9-8E6C-86BD74DEC090}"/>
          </ac:picMkLst>
        </pc:picChg>
        <pc:picChg chg="del">
          <ac:chgData name="Adrien MARSALEIX" userId="4313c76f-60b7-4a17-9453-aa077539a612" providerId="ADAL" clId="{732A95AF-089D-4B89-BDD4-38121DD08614}" dt="2023-09-06T15:37:47.554" v="3137" actId="478"/>
          <ac:picMkLst>
            <pc:docMk/>
            <pc:sldMk cId="4152312183" sldId="291"/>
            <ac:picMk id="16" creationId="{14B6EAE8-1C97-7F73-2D67-9D86EE338E75}"/>
          </ac:picMkLst>
        </pc:picChg>
        <pc:picChg chg="del">
          <ac:chgData name="Adrien MARSALEIX" userId="4313c76f-60b7-4a17-9453-aa077539a612" providerId="ADAL" clId="{732A95AF-089D-4B89-BDD4-38121DD08614}" dt="2023-09-06T15:37:51.714" v="3142" actId="478"/>
          <ac:picMkLst>
            <pc:docMk/>
            <pc:sldMk cId="4152312183" sldId="291"/>
            <ac:picMk id="18" creationId="{41DE5105-6AC9-1C64-FB2E-A3C3D130F7D6}"/>
          </ac:picMkLst>
        </pc:picChg>
        <pc:picChg chg="del">
          <ac:chgData name="Adrien MARSALEIX" userId="4313c76f-60b7-4a17-9453-aa077539a612" providerId="ADAL" clId="{732A95AF-089D-4B89-BDD4-38121DD08614}" dt="2023-09-06T15:37:52.410" v="3143" actId="478"/>
          <ac:picMkLst>
            <pc:docMk/>
            <pc:sldMk cId="4152312183" sldId="291"/>
            <ac:picMk id="20" creationId="{A6602480-D52E-44AB-EF63-A02CA6F1855C}"/>
          </ac:picMkLst>
        </pc:picChg>
        <pc:picChg chg="del">
          <ac:chgData name="Adrien MARSALEIX" userId="4313c76f-60b7-4a17-9453-aa077539a612" providerId="ADAL" clId="{732A95AF-089D-4B89-BDD4-38121DD08614}" dt="2023-09-06T15:37:48.410" v="3138" actId="478"/>
          <ac:picMkLst>
            <pc:docMk/>
            <pc:sldMk cId="4152312183" sldId="291"/>
            <ac:picMk id="22" creationId="{5748B4C6-0D48-9F3A-FDD5-C33A754B7494}"/>
          </ac:picMkLst>
        </pc:picChg>
        <pc:cxnChg chg="del">
          <ac:chgData name="Adrien MARSALEIX" userId="4313c76f-60b7-4a17-9453-aa077539a612" providerId="ADAL" clId="{732A95AF-089D-4B89-BDD4-38121DD08614}" dt="2023-09-06T15:37:49.642" v="3139" actId="478"/>
          <ac:cxnSpMkLst>
            <pc:docMk/>
            <pc:sldMk cId="4152312183" sldId="291"/>
            <ac:cxnSpMk id="24" creationId="{99FF4579-C818-F124-79B5-F0ACD833A332}"/>
          </ac:cxnSpMkLst>
        </pc:cxnChg>
      </pc:sldChg>
    </pc:docChg>
  </pc:docChgLst>
  <pc:docChgLst>
    <pc:chgData name="Adrien MARSALEIX" userId="4313c76f-60b7-4a17-9453-aa077539a612" providerId="ADAL" clId="{5BDBBAF9-2C71-4C23-AE85-6B3859691DB5}"/>
    <pc:docChg chg="undo custSel addSld delSld modSld sldOrd">
      <pc:chgData name="Adrien MARSALEIX" userId="4313c76f-60b7-4a17-9453-aa077539a612" providerId="ADAL" clId="{5BDBBAF9-2C71-4C23-AE85-6B3859691DB5}" dt="2023-09-05T08:41:41.318" v="933" actId="6549"/>
      <pc:docMkLst>
        <pc:docMk/>
      </pc:docMkLst>
      <pc:sldChg chg="modSp del mod">
        <pc:chgData name="Adrien MARSALEIX" userId="4313c76f-60b7-4a17-9453-aa077539a612" providerId="ADAL" clId="{5BDBBAF9-2C71-4C23-AE85-6B3859691DB5}" dt="2023-09-04T12:31:26.684" v="158" actId="47"/>
        <pc:sldMkLst>
          <pc:docMk/>
          <pc:sldMk cId="2303571350" sldId="256"/>
        </pc:sldMkLst>
        <pc:spChg chg="mod">
          <ac:chgData name="Adrien MARSALEIX" userId="4313c76f-60b7-4a17-9453-aa077539a612" providerId="ADAL" clId="{5BDBBAF9-2C71-4C23-AE85-6B3859691DB5}" dt="2023-09-01T10:51:44.048" v="17" actId="20577"/>
          <ac:spMkLst>
            <pc:docMk/>
            <pc:sldMk cId="2303571350" sldId="256"/>
            <ac:spMk id="11" creationId="{8310C35C-6C9E-DA66-FBEC-51F284FF169A}"/>
          </ac:spMkLst>
        </pc:spChg>
      </pc:sldChg>
      <pc:sldChg chg="modSp mod">
        <pc:chgData name="Adrien MARSALEIX" userId="4313c76f-60b7-4a17-9453-aa077539a612" providerId="ADAL" clId="{5BDBBAF9-2C71-4C23-AE85-6B3859691DB5}" dt="2023-09-04T13:47:31.128" v="262" actId="1076"/>
        <pc:sldMkLst>
          <pc:docMk/>
          <pc:sldMk cId="341783639" sldId="257"/>
        </pc:sldMkLst>
        <pc:spChg chg="mod">
          <ac:chgData name="Adrien MARSALEIX" userId="4313c76f-60b7-4a17-9453-aa077539a612" providerId="ADAL" clId="{5BDBBAF9-2C71-4C23-AE85-6B3859691DB5}" dt="2023-09-01T10:54:28.835" v="128" actId="1076"/>
          <ac:spMkLst>
            <pc:docMk/>
            <pc:sldMk cId="341783639" sldId="257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4T13:47:31.128" v="262" actId="1076"/>
          <ac:spMkLst>
            <pc:docMk/>
            <pc:sldMk cId="341783639" sldId="257"/>
            <ac:spMk id="11" creationId="{EA42306C-6809-0636-9A9B-062A78A74FAA}"/>
          </ac:spMkLst>
        </pc:spChg>
      </pc:sldChg>
      <pc:sldChg chg="modSp del mod ord">
        <pc:chgData name="Adrien MARSALEIX" userId="4313c76f-60b7-4a17-9453-aa077539a612" providerId="ADAL" clId="{5BDBBAF9-2C71-4C23-AE85-6B3859691DB5}" dt="2023-09-04T14:20:38.701" v="823" actId="47"/>
        <pc:sldMkLst>
          <pc:docMk/>
          <pc:sldMk cId="777845355" sldId="258"/>
        </pc:sldMkLst>
        <pc:spChg chg="mod">
          <ac:chgData name="Adrien MARSALEIX" userId="4313c76f-60b7-4a17-9453-aa077539a612" providerId="ADAL" clId="{5BDBBAF9-2C71-4C23-AE85-6B3859691DB5}" dt="2023-09-04T13:57:50.001" v="353" actId="947"/>
          <ac:spMkLst>
            <pc:docMk/>
            <pc:sldMk cId="777845355" sldId="258"/>
            <ac:spMk id="10" creationId="{17559D4E-1D07-3C40-7B6E-41ED9B1A227F}"/>
          </ac:spMkLst>
        </pc:spChg>
      </pc:sldChg>
      <pc:sldChg chg="del">
        <pc:chgData name="Adrien MARSALEIX" userId="4313c76f-60b7-4a17-9453-aa077539a612" providerId="ADAL" clId="{5BDBBAF9-2C71-4C23-AE85-6B3859691DB5}" dt="2023-09-04T13:48:18.186" v="263" actId="2696"/>
        <pc:sldMkLst>
          <pc:docMk/>
          <pc:sldMk cId="773761135" sldId="260"/>
        </pc:sldMkLst>
      </pc:sldChg>
      <pc:sldChg chg="addSp delSp modSp add mod">
        <pc:chgData name="Adrien MARSALEIX" userId="4313c76f-60b7-4a17-9453-aa077539a612" providerId="ADAL" clId="{5BDBBAF9-2C71-4C23-AE85-6B3859691DB5}" dt="2023-09-05T08:36:24.169" v="877" actId="20577"/>
        <pc:sldMkLst>
          <pc:docMk/>
          <pc:sldMk cId="2824358291" sldId="260"/>
        </pc:sldMkLst>
        <pc:spChg chg="add mod">
          <ac:chgData name="Adrien MARSALEIX" userId="4313c76f-60b7-4a17-9453-aa077539a612" providerId="ADAL" clId="{5BDBBAF9-2C71-4C23-AE85-6B3859691DB5}" dt="2023-09-05T08:34:56.871" v="869" actId="1076"/>
          <ac:spMkLst>
            <pc:docMk/>
            <pc:sldMk cId="2824358291" sldId="260"/>
            <ac:spMk id="3" creationId="{E8E86242-E06D-AF2B-8573-C62348202FDC}"/>
          </ac:spMkLst>
        </pc:spChg>
        <pc:spChg chg="mod">
          <ac:chgData name="Adrien MARSALEIX" userId="4313c76f-60b7-4a17-9453-aa077539a612" providerId="ADAL" clId="{5BDBBAF9-2C71-4C23-AE85-6B3859691DB5}" dt="2023-09-05T08:35:10.610" v="873" actId="1076"/>
          <ac:spMkLst>
            <pc:docMk/>
            <pc:sldMk cId="2824358291" sldId="260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5T08:36:24.169" v="877" actId="20577"/>
          <ac:spMkLst>
            <pc:docMk/>
            <pc:sldMk cId="2824358291" sldId="260"/>
            <ac:spMk id="11" creationId="{EA42306C-6809-0636-9A9B-062A78A74FAA}"/>
          </ac:spMkLst>
        </pc:spChg>
        <pc:picChg chg="add mod">
          <ac:chgData name="Adrien MARSALEIX" userId="4313c76f-60b7-4a17-9453-aa077539a612" providerId="ADAL" clId="{5BDBBAF9-2C71-4C23-AE85-6B3859691DB5}" dt="2023-09-04T14:16:03.434" v="780" actId="1076"/>
          <ac:picMkLst>
            <pc:docMk/>
            <pc:sldMk cId="2824358291" sldId="260"/>
            <ac:picMk id="12" creationId="{0B3C8BB7-4E5D-5E99-D482-AF78D69A6D02}"/>
          </ac:picMkLst>
        </pc:picChg>
        <pc:picChg chg="add del mod">
          <ac:chgData name="Adrien MARSALEIX" userId="4313c76f-60b7-4a17-9453-aa077539a612" providerId="ADAL" clId="{5BDBBAF9-2C71-4C23-AE85-6B3859691DB5}" dt="2023-09-04T14:15:40.697" v="772" actId="21"/>
          <ac:picMkLst>
            <pc:docMk/>
            <pc:sldMk cId="2824358291" sldId="260"/>
            <ac:picMk id="15" creationId="{EDF85542-0DE7-D281-6479-148922F34D22}"/>
          </ac:picMkLst>
        </pc:picChg>
        <pc:picChg chg="add del mod">
          <ac:chgData name="Adrien MARSALEIX" userId="4313c76f-60b7-4a17-9453-aa077539a612" providerId="ADAL" clId="{5BDBBAF9-2C71-4C23-AE85-6B3859691DB5}" dt="2023-09-04T14:15:25.154" v="767" actId="21"/>
          <ac:picMkLst>
            <pc:docMk/>
            <pc:sldMk cId="2824358291" sldId="260"/>
            <ac:picMk id="18" creationId="{C1605FE4-8B58-B34B-D4D9-AD7C3913A94C}"/>
          </ac:picMkLst>
        </pc:picChg>
        <pc:picChg chg="add del mod">
          <ac:chgData name="Adrien MARSALEIX" userId="4313c76f-60b7-4a17-9453-aa077539a612" providerId="ADAL" clId="{5BDBBAF9-2C71-4C23-AE85-6B3859691DB5}" dt="2023-09-04T14:14:59.882" v="762" actId="21"/>
          <ac:picMkLst>
            <pc:docMk/>
            <pc:sldMk cId="2824358291" sldId="260"/>
            <ac:picMk id="20" creationId="{998207BB-0CC5-3E64-76B2-37823811C551}"/>
          </ac:picMkLst>
        </pc:picChg>
        <pc:picChg chg="add mod">
          <ac:chgData name="Adrien MARSALEIX" userId="4313c76f-60b7-4a17-9453-aa077539a612" providerId="ADAL" clId="{5BDBBAF9-2C71-4C23-AE85-6B3859691DB5}" dt="2023-09-04T14:16:10.247" v="784" actId="14100"/>
          <ac:picMkLst>
            <pc:docMk/>
            <pc:sldMk cId="2824358291" sldId="260"/>
            <ac:picMk id="22" creationId="{E9CE797D-B11E-9DE6-AC0F-B9D4C342E881}"/>
          </ac:picMkLst>
        </pc:picChg>
      </pc:sldChg>
      <pc:sldChg chg="addSp modSp mod ord">
        <pc:chgData name="Adrien MARSALEIX" userId="4313c76f-60b7-4a17-9453-aa077539a612" providerId="ADAL" clId="{5BDBBAF9-2C71-4C23-AE85-6B3859691DB5}" dt="2023-09-04T13:59:10.088" v="399" actId="1076"/>
        <pc:sldMkLst>
          <pc:docMk/>
          <pc:sldMk cId="718452473" sldId="261"/>
        </pc:sldMkLst>
        <pc:spChg chg="add mod">
          <ac:chgData name="Adrien MARSALEIX" userId="4313c76f-60b7-4a17-9453-aa077539a612" providerId="ADAL" clId="{5BDBBAF9-2C71-4C23-AE85-6B3859691DB5}" dt="2023-09-04T13:58:41.193" v="366"/>
          <ac:spMkLst>
            <pc:docMk/>
            <pc:sldMk cId="718452473" sldId="261"/>
            <ac:spMk id="3" creationId="{72ED5703-289A-6DC3-E81A-CEB6CBABFFBA}"/>
          </ac:spMkLst>
        </pc:spChg>
        <pc:spChg chg="mod">
          <ac:chgData name="Adrien MARSALEIX" userId="4313c76f-60b7-4a17-9453-aa077539a612" providerId="ADAL" clId="{5BDBBAF9-2C71-4C23-AE85-6B3859691DB5}" dt="2023-09-04T13:59:10.088" v="399" actId="1076"/>
          <ac:spMkLst>
            <pc:docMk/>
            <pc:sldMk cId="718452473" sldId="261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4T13:58:57.348" v="398" actId="1076"/>
          <ac:spMkLst>
            <pc:docMk/>
            <pc:sldMk cId="718452473" sldId="261"/>
            <ac:spMk id="11" creationId="{EA42306C-6809-0636-9A9B-062A78A74FAA}"/>
          </ac:spMkLst>
        </pc:spChg>
      </pc:sldChg>
      <pc:sldChg chg="addSp delSp modSp del mod ord">
        <pc:chgData name="Adrien MARSALEIX" userId="4313c76f-60b7-4a17-9453-aa077539a612" providerId="ADAL" clId="{5BDBBAF9-2C71-4C23-AE85-6B3859691DB5}" dt="2023-09-04T14:20:27.101" v="822" actId="47"/>
        <pc:sldMkLst>
          <pc:docMk/>
          <pc:sldMk cId="2073960198" sldId="262"/>
        </pc:sldMkLst>
        <pc:spChg chg="del">
          <ac:chgData name="Adrien MARSALEIX" userId="4313c76f-60b7-4a17-9453-aa077539a612" providerId="ADAL" clId="{5BDBBAF9-2C71-4C23-AE85-6B3859691DB5}" dt="2023-09-04T13:58:00.952" v="355" actId="478"/>
          <ac:spMkLst>
            <pc:docMk/>
            <pc:sldMk cId="2073960198" sldId="262"/>
            <ac:spMk id="2" creationId="{6ADB2CCD-B097-40FA-A277-977EE4CFA2DD}"/>
          </ac:spMkLst>
        </pc:spChg>
        <pc:spChg chg="add mod">
          <ac:chgData name="Adrien MARSALEIX" userId="4313c76f-60b7-4a17-9453-aa077539a612" providerId="ADAL" clId="{5BDBBAF9-2C71-4C23-AE85-6B3859691DB5}" dt="2023-09-04T13:58:22.712" v="360"/>
          <ac:spMkLst>
            <pc:docMk/>
            <pc:sldMk cId="2073960198" sldId="262"/>
            <ac:spMk id="4" creationId="{7F481159-A5DD-929D-5393-4BE2C28CC5AF}"/>
          </ac:spMkLst>
        </pc:spChg>
      </pc:sldChg>
      <pc:sldChg chg="addSp delSp modSp add mod">
        <pc:chgData name="Adrien MARSALEIX" userId="4313c76f-60b7-4a17-9453-aa077539a612" providerId="ADAL" clId="{5BDBBAF9-2C71-4C23-AE85-6B3859691DB5}" dt="2023-09-05T08:34:39" v="868" actId="20577"/>
        <pc:sldMkLst>
          <pc:docMk/>
          <pc:sldMk cId="2113898870" sldId="263"/>
        </pc:sldMkLst>
        <pc:spChg chg="add mod">
          <ac:chgData name="Adrien MARSALEIX" userId="4313c76f-60b7-4a17-9453-aa077539a612" providerId="ADAL" clId="{5BDBBAF9-2C71-4C23-AE85-6B3859691DB5}" dt="2023-09-05T08:34:39" v="868" actId="20577"/>
          <ac:spMkLst>
            <pc:docMk/>
            <pc:sldMk cId="2113898870" sldId="263"/>
            <ac:spMk id="3" creationId="{872D3282-6ABD-61F2-9030-E36B982ACECC}"/>
          </ac:spMkLst>
        </pc:spChg>
        <pc:spChg chg="add mod">
          <ac:chgData name="Adrien MARSALEIX" userId="4313c76f-60b7-4a17-9453-aa077539a612" providerId="ADAL" clId="{5BDBBAF9-2C71-4C23-AE85-6B3859691DB5}" dt="2023-09-04T14:07:56.344" v="680" actId="1076"/>
          <ac:spMkLst>
            <pc:docMk/>
            <pc:sldMk cId="2113898870" sldId="263"/>
            <ac:spMk id="4" creationId="{49BD473F-CDDF-D24E-D2A1-3E0C6F0A07AC}"/>
          </ac:spMkLst>
        </pc:spChg>
        <pc:spChg chg="mod">
          <ac:chgData name="Adrien MARSALEIX" userId="4313c76f-60b7-4a17-9453-aa077539a612" providerId="ADAL" clId="{5BDBBAF9-2C71-4C23-AE85-6B3859691DB5}" dt="2023-09-04T13:56:20.612" v="308"/>
          <ac:spMkLst>
            <pc:docMk/>
            <pc:sldMk cId="2113898870" sldId="263"/>
            <ac:spMk id="10" creationId="{17559D4E-1D07-3C40-7B6E-41ED9B1A227F}"/>
          </ac:spMkLst>
        </pc:spChg>
        <pc:spChg chg="del mod">
          <ac:chgData name="Adrien MARSALEIX" userId="4313c76f-60b7-4a17-9453-aa077539a612" providerId="ADAL" clId="{5BDBBAF9-2C71-4C23-AE85-6B3859691DB5}" dt="2023-09-04T14:07:50.330" v="678" actId="478"/>
          <ac:spMkLst>
            <pc:docMk/>
            <pc:sldMk cId="2113898870" sldId="263"/>
            <ac:spMk id="11" creationId="{EA42306C-6809-0636-9A9B-062A78A74FAA}"/>
          </ac:spMkLst>
        </pc:spChg>
        <pc:spChg chg="add mod">
          <ac:chgData name="Adrien MARSALEIX" userId="4313c76f-60b7-4a17-9453-aa077539a612" providerId="ADAL" clId="{5BDBBAF9-2C71-4C23-AE85-6B3859691DB5}" dt="2023-09-04T14:09:38.712" v="759" actId="14100"/>
          <ac:spMkLst>
            <pc:docMk/>
            <pc:sldMk cId="2113898870" sldId="263"/>
            <ac:spMk id="12" creationId="{72424161-7046-88FC-983C-554092E94A28}"/>
          </ac:spMkLst>
        </pc:spChg>
        <pc:spChg chg="add mod">
          <ac:chgData name="Adrien MARSALEIX" userId="4313c76f-60b7-4a17-9453-aa077539a612" providerId="ADAL" clId="{5BDBBAF9-2C71-4C23-AE85-6B3859691DB5}" dt="2023-09-04T14:07:56.344" v="680" actId="1076"/>
          <ac:spMkLst>
            <pc:docMk/>
            <pc:sldMk cId="2113898870" sldId="263"/>
            <ac:spMk id="13" creationId="{A8CFEE42-1BF8-F76F-6E2C-970BBE7BEB40}"/>
          </ac:spMkLst>
        </pc:spChg>
        <pc:picChg chg="add mod">
          <ac:chgData name="Adrien MARSALEIX" userId="4313c76f-60b7-4a17-9453-aa077539a612" providerId="ADAL" clId="{5BDBBAF9-2C71-4C23-AE85-6B3859691DB5}" dt="2023-09-04T14:15:14.154" v="765" actId="1076"/>
          <ac:picMkLst>
            <pc:docMk/>
            <pc:sldMk cId="2113898870" sldId="263"/>
            <ac:picMk id="15" creationId="{5B82B7CC-3731-DD04-D7EB-7A34E2162192}"/>
          </ac:picMkLst>
        </pc:picChg>
      </pc:sldChg>
      <pc:sldChg chg="modSp del mod ord">
        <pc:chgData name="Adrien MARSALEIX" userId="4313c76f-60b7-4a17-9453-aa077539a612" providerId="ADAL" clId="{5BDBBAF9-2C71-4C23-AE85-6B3859691DB5}" dt="2023-09-04T13:48:18.186" v="263" actId="2696"/>
        <pc:sldMkLst>
          <pc:docMk/>
          <pc:sldMk cId="4217301388" sldId="263"/>
        </pc:sldMkLst>
        <pc:spChg chg="mod">
          <ac:chgData name="Adrien MARSALEIX" userId="4313c76f-60b7-4a17-9453-aa077539a612" providerId="ADAL" clId="{5BDBBAF9-2C71-4C23-AE85-6B3859691DB5}" dt="2023-09-01T13:57:45.398" v="157" actId="20577"/>
          <ac:spMkLst>
            <pc:docMk/>
            <pc:sldMk cId="4217301388" sldId="263"/>
            <ac:spMk id="11" creationId="{EA42306C-6809-0636-9A9B-062A78A74FAA}"/>
          </ac:spMkLst>
        </pc:spChg>
      </pc:sldChg>
      <pc:sldChg chg="addSp modSp mod">
        <pc:chgData name="Adrien MARSALEIX" userId="4313c76f-60b7-4a17-9453-aa077539a612" providerId="ADAL" clId="{5BDBBAF9-2C71-4C23-AE85-6B3859691DB5}" dt="2023-09-01T13:55:48.290" v="144" actId="1076"/>
        <pc:sldMkLst>
          <pc:docMk/>
          <pc:sldMk cId="510259730" sldId="264"/>
        </pc:sldMkLst>
        <pc:picChg chg="add mod">
          <ac:chgData name="Adrien MARSALEIX" userId="4313c76f-60b7-4a17-9453-aa077539a612" providerId="ADAL" clId="{5BDBBAF9-2C71-4C23-AE85-6B3859691DB5}" dt="2023-09-01T13:55:40.406" v="142" actId="1076"/>
          <ac:picMkLst>
            <pc:docMk/>
            <pc:sldMk cId="510259730" sldId="264"/>
            <ac:picMk id="2" creationId="{BBCAE029-39E4-29BB-85BD-49BF21815100}"/>
          </ac:picMkLst>
        </pc:picChg>
        <pc:picChg chg="add mod">
          <ac:chgData name="Adrien MARSALEIX" userId="4313c76f-60b7-4a17-9453-aa077539a612" providerId="ADAL" clId="{5BDBBAF9-2C71-4C23-AE85-6B3859691DB5}" dt="2023-09-01T13:55:48.290" v="144" actId="1076"/>
          <ac:picMkLst>
            <pc:docMk/>
            <pc:sldMk cId="510259730" sldId="264"/>
            <ac:picMk id="3" creationId="{305C5B20-F04E-7D81-AD0D-CEC514BC4BC0}"/>
          </ac:picMkLst>
        </pc:picChg>
        <pc:picChg chg="add mod">
          <ac:chgData name="Adrien MARSALEIX" userId="4313c76f-60b7-4a17-9453-aa077539a612" providerId="ADAL" clId="{5BDBBAF9-2C71-4C23-AE85-6B3859691DB5}" dt="2023-09-01T13:55:44.569" v="143" actId="1076"/>
          <ac:picMkLst>
            <pc:docMk/>
            <pc:sldMk cId="510259730" sldId="264"/>
            <ac:picMk id="9" creationId="{ED13C633-10FA-685F-5773-2F2339429503}"/>
          </ac:picMkLst>
        </pc:picChg>
      </pc:sldChg>
      <pc:sldChg chg="del">
        <pc:chgData name="Adrien MARSALEIX" userId="4313c76f-60b7-4a17-9453-aa077539a612" providerId="ADAL" clId="{5BDBBAF9-2C71-4C23-AE85-6B3859691DB5}" dt="2023-09-01T13:54:39.910" v="138" actId="47"/>
        <pc:sldMkLst>
          <pc:docMk/>
          <pc:sldMk cId="2406922391" sldId="265"/>
        </pc:sldMkLst>
      </pc:sldChg>
      <pc:sldChg chg="modSp mod">
        <pc:chgData name="Adrien MARSALEIX" userId="4313c76f-60b7-4a17-9453-aa077539a612" providerId="ADAL" clId="{5BDBBAF9-2C71-4C23-AE85-6B3859691DB5}" dt="2023-09-01T13:55:14.699" v="139" actId="1076"/>
        <pc:sldMkLst>
          <pc:docMk/>
          <pc:sldMk cId="953509128" sldId="266"/>
        </pc:sldMkLst>
        <pc:picChg chg="mod">
          <ac:chgData name="Adrien MARSALEIX" userId="4313c76f-60b7-4a17-9453-aa077539a612" providerId="ADAL" clId="{5BDBBAF9-2C71-4C23-AE85-6B3859691DB5}" dt="2023-09-01T13:55:14.699" v="139" actId="1076"/>
          <ac:picMkLst>
            <pc:docMk/>
            <pc:sldMk cId="953509128" sldId="266"/>
            <ac:picMk id="4" creationId="{199BADFF-5525-03FD-5C0C-9E7DD1B5F9A6}"/>
          </ac:picMkLst>
        </pc:picChg>
      </pc:sldChg>
      <pc:sldChg chg="addSp delSp modSp mod ord">
        <pc:chgData name="Adrien MARSALEIX" userId="4313c76f-60b7-4a17-9453-aa077539a612" providerId="ADAL" clId="{5BDBBAF9-2C71-4C23-AE85-6B3859691DB5}" dt="2023-09-05T08:41:41.318" v="933" actId="6549"/>
        <pc:sldMkLst>
          <pc:docMk/>
          <pc:sldMk cId="729084859" sldId="267"/>
        </pc:sldMkLst>
        <pc:spChg chg="add mod">
          <ac:chgData name="Adrien MARSALEIX" userId="4313c76f-60b7-4a17-9453-aa077539a612" providerId="ADAL" clId="{5BDBBAF9-2C71-4C23-AE85-6B3859691DB5}" dt="2023-09-04T13:58:21.515" v="359"/>
          <ac:spMkLst>
            <pc:docMk/>
            <pc:sldMk cId="729084859" sldId="267"/>
            <ac:spMk id="2" creationId="{1A52F38A-4BE9-9BAB-2B9D-A08C76C130ED}"/>
          </ac:spMkLst>
        </pc:spChg>
        <pc:spChg chg="del">
          <ac:chgData name="Adrien MARSALEIX" userId="4313c76f-60b7-4a17-9453-aa077539a612" providerId="ADAL" clId="{5BDBBAF9-2C71-4C23-AE85-6B3859691DB5}" dt="2023-09-04T13:57:57.907" v="354" actId="478"/>
          <ac:spMkLst>
            <pc:docMk/>
            <pc:sldMk cId="729084859" sldId="267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5T08:41:41.318" v="933" actId="6549"/>
          <ac:spMkLst>
            <pc:docMk/>
            <pc:sldMk cId="729084859" sldId="267"/>
            <ac:spMk id="11" creationId="{EA42306C-6809-0636-9A9B-062A78A74FAA}"/>
          </ac:spMkLst>
        </pc:spChg>
      </pc:sldChg>
      <pc:sldChg chg="addSp modSp mod">
        <pc:chgData name="Adrien MARSALEIX" userId="4313c76f-60b7-4a17-9453-aa077539a612" providerId="ADAL" clId="{5BDBBAF9-2C71-4C23-AE85-6B3859691DB5}" dt="2023-09-01T13:56:31.382" v="153" actId="1076"/>
        <pc:sldMkLst>
          <pc:docMk/>
          <pc:sldMk cId="155347320" sldId="268"/>
        </pc:sldMkLst>
        <pc:picChg chg="mod">
          <ac:chgData name="Adrien MARSALEIX" userId="4313c76f-60b7-4a17-9453-aa077539a612" providerId="ADAL" clId="{5BDBBAF9-2C71-4C23-AE85-6B3859691DB5}" dt="2023-09-01T13:56:31.382" v="153" actId="1076"/>
          <ac:picMkLst>
            <pc:docMk/>
            <pc:sldMk cId="155347320" sldId="268"/>
            <ac:picMk id="2" creationId="{3A05B3AB-4A47-3251-912D-A30FEC1C46B8}"/>
          </ac:picMkLst>
        </pc:picChg>
        <pc:picChg chg="add mod">
          <ac:chgData name="Adrien MARSALEIX" userId="4313c76f-60b7-4a17-9453-aa077539a612" providerId="ADAL" clId="{5BDBBAF9-2C71-4C23-AE85-6B3859691DB5}" dt="2023-09-01T13:56:24.583" v="150"/>
          <ac:picMkLst>
            <pc:docMk/>
            <pc:sldMk cId="155347320" sldId="268"/>
            <ac:picMk id="3" creationId="{3019DA23-8CAB-31F5-81D7-54E3605CD58E}"/>
          </ac:picMkLst>
        </pc:picChg>
        <pc:picChg chg="add mod">
          <ac:chgData name="Adrien MARSALEIX" userId="4313c76f-60b7-4a17-9453-aa077539a612" providerId="ADAL" clId="{5BDBBAF9-2C71-4C23-AE85-6B3859691DB5}" dt="2023-09-01T13:56:24.583" v="150"/>
          <ac:picMkLst>
            <pc:docMk/>
            <pc:sldMk cId="155347320" sldId="268"/>
            <ac:picMk id="4" creationId="{21E79066-1735-D348-2C39-027287D2F286}"/>
          </ac:picMkLst>
        </pc:picChg>
        <pc:picChg chg="add mod">
          <ac:chgData name="Adrien MARSALEIX" userId="4313c76f-60b7-4a17-9453-aa077539a612" providerId="ADAL" clId="{5BDBBAF9-2C71-4C23-AE85-6B3859691DB5}" dt="2023-09-01T13:56:24.583" v="150"/>
          <ac:picMkLst>
            <pc:docMk/>
            <pc:sldMk cId="155347320" sldId="268"/>
            <ac:picMk id="9" creationId="{9EB3A8C7-EEF8-D174-0F65-E86912DED2CD}"/>
          </ac:picMkLst>
        </pc:picChg>
      </pc:sldChg>
      <pc:sldChg chg="addSp delSp modSp mod ord">
        <pc:chgData name="Adrien MARSALEIX" userId="4313c76f-60b7-4a17-9453-aa077539a612" providerId="ADAL" clId="{5BDBBAF9-2C71-4C23-AE85-6B3859691DB5}" dt="2023-09-04T13:58:36.544" v="365"/>
        <pc:sldMkLst>
          <pc:docMk/>
          <pc:sldMk cId="2114808265" sldId="269"/>
        </pc:sldMkLst>
        <pc:spChg chg="del">
          <ac:chgData name="Adrien MARSALEIX" userId="4313c76f-60b7-4a17-9453-aa077539a612" providerId="ADAL" clId="{5BDBBAF9-2C71-4C23-AE85-6B3859691DB5}" dt="2023-09-04T13:58:10.695" v="357" actId="478"/>
          <ac:spMkLst>
            <pc:docMk/>
            <pc:sldMk cId="2114808265" sldId="269"/>
            <ac:spMk id="2" creationId="{6ADB2CCD-B097-40FA-A277-977EE4CFA2DD}"/>
          </ac:spMkLst>
        </pc:spChg>
        <pc:spChg chg="add mod">
          <ac:chgData name="Adrien MARSALEIX" userId="4313c76f-60b7-4a17-9453-aa077539a612" providerId="ADAL" clId="{5BDBBAF9-2C71-4C23-AE85-6B3859691DB5}" dt="2023-09-04T13:58:36.544" v="365"/>
          <ac:spMkLst>
            <pc:docMk/>
            <pc:sldMk cId="2114808265" sldId="269"/>
            <ac:spMk id="3" creationId="{5297D369-2147-3789-D939-C9AF588B7CC0}"/>
          </ac:spMkLst>
        </pc:spChg>
        <pc:spChg chg="mod">
          <ac:chgData name="Adrien MARSALEIX" userId="4313c76f-60b7-4a17-9453-aa077539a612" providerId="ADAL" clId="{5BDBBAF9-2C71-4C23-AE85-6B3859691DB5}" dt="2023-09-01T13:51:21.544" v="137" actId="20577"/>
          <ac:spMkLst>
            <pc:docMk/>
            <pc:sldMk cId="2114808265" sldId="269"/>
            <ac:spMk id="4" creationId="{6CEA4AE3-8778-E1CD-994A-1D7BDE55F445}"/>
          </ac:spMkLst>
        </pc:spChg>
      </pc:sldChg>
      <pc:sldChg chg="addSp delSp modSp mod ord">
        <pc:chgData name="Adrien MARSALEIX" userId="4313c76f-60b7-4a17-9453-aa077539a612" providerId="ADAL" clId="{5BDBBAF9-2C71-4C23-AE85-6B3859691DB5}" dt="2023-09-04T13:58:25.268" v="361"/>
        <pc:sldMkLst>
          <pc:docMk/>
          <pc:sldMk cId="1983108871" sldId="271"/>
        </pc:sldMkLst>
        <pc:spChg chg="del">
          <ac:chgData name="Adrien MARSALEIX" userId="4313c76f-60b7-4a17-9453-aa077539a612" providerId="ADAL" clId="{5BDBBAF9-2C71-4C23-AE85-6B3859691DB5}" dt="2023-09-04T13:58:04.380" v="356" actId="478"/>
          <ac:spMkLst>
            <pc:docMk/>
            <pc:sldMk cId="1983108871" sldId="271"/>
            <ac:spMk id="2" creationId="{6ADB2CCD-B097-40FA-A277-977EE4CFA2DD}"/>
          </ac:spMkLst>
        </pc:spChg>
        <pc:spChg chg="add mod">
          <ac:chgData name="Adrien MARSALEIX" userId="4313c76f-60b7-4a17-9453-aa077539a612" providerId="ADAL" clId="{5BDBBAF9-2C71-4C23-AE85-6B3859691DB5}" dt="2023-09-04T13:58:25.268" v="361"/>
          <ac:spMkLst>
            <pc:docMk/>
            <pc:sldMk cId="1983108871" sldId="271"/>
            <ac:spMk id="3" creationId="{6F808DA5-2390-C8B5-B38A-5BC450306DA4}"/>
          </ac:spMkLst>
        </pc:spChg>
      </pc:sldChg>
      <pc:sldChg chg="addSp modSp">
        <pc:chgData name="Adrien MARSALEIX" userId="4313c76f-60b7-4a17-9453-aa077539a612" providerId="ADAL" clId="{5BDBBAF9-2C71-4C23-AE85-6B3859691DB5}" dt="2023-09-01T13:55:59.763" v="145"/>
        <pc:sldMkLst>
          <pc:docMk/>
          <pc:sldMk cId="1714200087" sldId="272"/>
        </pc:sldMkLst>
        <pc:picChg chg="add mod">
          <ac:chgData name="Adrien MARSALEIX" userId="4313c76f-60b7-4a17-9453-aa077539a612" providerId="ADAL" clId="{5BDBBAF9-2C71-4C23-AE85-6B3859691DB5}" dt="2023-09-01T13:55:59.763" v="145"/>
          <ac:picMkLst>
            <pc:docMk/>
            <pc:sldMk cId="1714200087" sldId="272"/>
            <ac:picMk id="2" creationId="{81556273-1B99-4F76-CBA1-49BA897F029F}"/>
          </ac:picMkLst>
        </pc:picChg>
        <pc:picChg chg="add mod">
          <ac:chgData name="Adrien MARSALEIX" userId="4313c76f-60b7-4a17-9453-aa077539a612" providerId="ADAL" clId="{5BDBBAF9-2C71-4C23-AE85-6B3859691DB5}" dt="2023-09-01T13:55:59.763" v="145"/>
          <ac:picMkLst>
            <pc:docMk/>
            <pc:sldMk cId="1714200087" sldId="272"/>
            <ac:picMk id="3" creationId="{A95F651B-EB41-A5AE-7734-1E0681A6DBD6}"/>
          </ac:picMkLst>
        </pc:picChg>
        <pc:picChg chg="add mod">
          <ac:chgData name="Adrien MARSALEIX" userId="4313c76f-60b7-4a17-9453-aa077539a612" providerId="ADAL" clId="{5BDBBAF9-2C71-4C23-AE85-6B3859691DB5}" dt="2023-09-01T13:55:59.763" v="145"/>
          <ac:picMkLst>
            <pc:docMk/>
            <pc:sldMk cId="1714200087" sldId="272"/>
            <ac:picMk id="9" creationId="{9F6C0E70-5990-5B3A-29D5-D04C1EA61008}"/>
          </ac:picMkLst>
        </pc:picChg>
      </pc:sldChg>
      <pc:sldChg chg="addSp delSp modSp del mod ord">
        <pc:chgData name="Adrien MARSALEIX" userId="4313c76f-60b7-4a17-9453-aa077539a612" providerId="ADAL" clId="{5BDBBAF9-2C71-4C23-AE85-6B3859691DB5}" dt="2023-09-04T14:22:30.820" v="842" actId="47"/>
        <pc:sldMkLst>
          <pc:docMk/>
          <pc:sldMk cId="2019202648" sldId="273"/>
        </pc:sldMkLst>
        <pc:spChg chg="del">
          <ac:chgData name="Adrien MARSALEIX" userId="4313c76f-60b7-4a17-9453-aa077539a612" providerId="ADAL" clId="{5BDBBAF9-2C71-4C23-AE85-6B3859691DB5}" dt="2023-09-04T13:58:29.976" v="362" actId="478"/>
          <ac:spMkLst>
            <pc:docMk/>
            <pc:sldMk cId="2019202648" sldId="273"/>
            <ac:spMk id="2" creationId="{6ADB2CCD-B097-40FA-A277-977EE4CFA2DD}"/>
          </ac:spMkLst>
        </pc:spChg>
        <pc:spChg chg="add mod">
          <ac:chgData name="Adrien MARSALEIX" userId="4313c76f-60b7-4a17-9453-aa077539a612" providerId="ADAL" clId="{5BDBBAF9-2C71-4C23-AE85-6B3859691DB5}" dt="2023-09-04T13:58:33.883" v="364" actId="1076"/>
          <ac:spMkLst>
            <pc:docMk/>
            <pc:sldMk cId="2019202648" sldId="273"/>
            <ac:spMk id="4" creationId="{E6B4B9E7-4764-D87C-F6E3-2F83DE225DB0}"/>
          </ac:spMkLst>
        </pc:spChg>
      </pc:sldChg>
      <pc:sldChg chg="addSp modSp mod ord">
        <pc:chgData name="Adrien MARSALEIX" userId="4313c76f-60b7-4a17-9453-aa077539a612" providerId="ADAL" clId="{5BDBBAF9-2C71-4C23-AE85-6B3859691DB5}" dt="2023-09-04T13:45:19.321" v="219" actId="6549"/>
        <pc:sldMkLst>
          <pc:docMk/>
          <pc:sldMk cId="3878878756" sldId="274"/>
        </pc:sldMkLst>
        <pc:spChg chg="mod">
          <ac:chgData name="Adrien MARSALEIX" userId="4313c76f-60b7-4a17-9453-aa077539a612" providerId="ADAL" clId="{5BDBBAF9-2C71-4C23-AE85-6B3859691DB5}" dt="2023-09-04T13:45:19.321" v="219" actId="6549"/>
          <ac:spMkLst>
            <pc:docMk/>
            <pc:sldMk cId="3878878756" sldId="274"/>
            <ac:spMk id="11" creationId="{EA42306C-6809-0636-9A9B-062A78A74FAA}"/>
          </ac:spMkLst>
        </pc:spChg>
        <pc:picChg chg="add mod">
          <ac:chgData name="Adrien MARSALEIX" userId="4313c76f-60b7-4a17-9453-aa077539a612" providerId="ADAL" clId="{5BDBBAF9-2C71-4C23-AE85-6B3859691DB5}" dt="2023-09-01T13:56:02.441" v="146"/>
          <ac:picMkLst>
            <pc:docMk/>
            <pc:sldMk cId="3878878756" sldId="274"/>
            <ac:picMk id="3" creationId="{E75FC05C-BC67-0D5B-DBD7-DF7832B6F307}"/>
          </ac:picMkLst>
        </pc:picChg>
        <pc:picChg chg="add mod">
          <ac:chgData name="Adrien MARSALEIX" userId="4313c76f-60b7-4a17-9453-aa077539a612" providerId="ADAL" clId="{5BDBBAF9-2C71-4C23-AE85-6B3859691DB5}" dt="2023-09-01T13:56:02.441" v="146"/>
          <ac:picMkLst>
            <pc:docMk/>
            <pc:sldMk cId="3878878756" sldId="274"/>
            <ac:picMk id="4" creationId="{F9BC3BF1-A084-3E72-5B1F-4DC7CA9AF8E9}"/>
          </ac:picMkLst>
        </pc:picChg>
        <pc:picChg chg="add mod">
          <ac:chgData name="Adrien MARSALEIX" userId="4313c76f-60b7-4a17-9453-aa077539a612" providerId="ADAL" clId="{5BDBBAF9-2C71-4C23-AE85-6B3859691DB5}" dt="2023-09-01T13:56:02.441" v="146"/>
          <ac:picMkLst>
            <pc:docMk/>
            <pc:sldMk cId="3878878756" sldId="274"/>
            <ac:picMk id="9" creationId="{6DE1B380-1BC1-C262-0FD1-D658F4AFC497}"/>
          </ac:picMkLst>
        </pc:picChg>
      </pc:sldChg>
      <pc:sldChg chg="addSp modSp mod ord">
        <pc:chgData name="Adrien MARSALEIX" userId="4313c76f-60b7-4a17-9453-aa077539a612" providerId="ADAL" clId="{5BDBBAF9-2C71-4C23-AE85-6B3859691DB5}" dt="2023-09-04T12:33:36.504" v="163"/>
        <pc:sldMkLst>
          <pc:docMk/>
          <pc:sldMk cId="293354657" sldId="275"/>
        </pc:sldMkLst>
        <pc:spChg chg="mod">
          <ac:chgData name="Adrien MARSALEIX" userId="4313c76f-60b7-4a17-9453-aa077539a612" providerId="ADAL" clId="{5BDBBAF9-2C71-4C23-AE85-6B3859691DB5}" dt="2023-09-01T13:56:14.863" v="148" actId="1076"/>
          <ac:spMkLst>
            <pc:docMk/>
            <pc:sldMk cId="293354657" sldId="275"/>
            <ac:spMk id="10" creationId="{17559D4E-1D07-3C40-7B6E-41ED9B1A227F}"/>
          </ac:spMkLst>
        </pc:spChg>
        <pc:picChg chg="add mod">
          <ac:chgData name="Adrien MARSALEIX" userId="4313c76f-60b7-4a17-9453-aa077539a612" providerId="ADAL" clId="{5BDBBAF9-2C71-4C23-AE85-6B3859691DB5}" dt="2023-09-01T13:56:05.161" v="147"/>
          <ac:picMkLst>
            <pc:docMk/>
            <pc:sldMk cId="293354657" sldId="275"/>
            <ac:picMk id="11" creationId="{8F2AA282-BD29-5FE2-0EB5-3B46E1459B4D}"/>
          </ac:picMkLst>
        </pc:picChg>
        <pc:picChg chg="add mod">
          <ac:chgData name="Adrien MARSALEIX" userId="4313c76f-60b7-4a17-9453-aa077539a612" providerId="ADAL" clId="{5BDBBAF9-2C71-4C23-AE85-6B3859691DB5}" dt="2023-09-01T13:56:05.161" v="147"/>
          <ac:picMkLst>
            <pc:docMk/>
            <pc:sldMk cId="293354657" sldId="275"/>
            <ac:picMk id="13" creationId="{F739EC02-10DC-2CE2-B83A-2266691D3905}"/>
          </ac:picMkLst>
        </pc:picChg>
        <pc:picChg chg="add mod">
          <ac:chgData name="Adrien MARSALEIX" userId="4313c76f-60b7-4a17-9453-aa077539a612" providerId="ADAL" clId="{5BDBBAF9-2C71-4C23-AE85-6B3859691DB5}" dt="2023-09-01T13:56:05.161" v="147"/>
          <ac:picMkLst>
            <pc:docMk/>
            <pc:sldMk cId="293354657" sldId="275"/>
            <ac:picMk id="14" creationId="{5A428706-88D7-8B0E-8FEF-48425D92432F}"/>
          </ac:picMkLst>
        </pc:picChg>
      </pc:sldChg>
      <pc:sldChg chg="ord">
        <pc:chgData name="Adrien MARSALEIX" userId="4313c76f-60b7-4a17-9453-aa077539a612" providerId="ADAL" clId="{5BDBBAF9-2C71-4C23-AE85-6B3859691DB5}" dt="2023-09-04T12:33:36.504" v="163"/>
        <pc:sldMkLst>
          <pc:docMk/>
          <pc:sldMk cId="298095298" sldId="276"/>
        </pc:sldMkLst>
      </pc:sldChg>
      <pc:sldChg chg="modSp add del mod">
        <pc:chgData name="Adrien MARSALEIX" userId="4313c76f-60b7-4a17-9453-aa077539a612" providerId="ADAL" clId="{5BDBBAF9-2C71-4C23-AE85-6B3859691DB5}" dt="2023-09-04T13:48:30.646" v="265" actId="2696"/>
        <pc:sldMkLst>
          <pc:docMk/>
          <pc:sldMk cId="450314231" sldId="277"/>
        </pc:sldMkLst>
        <pc:spChg chg="mod">
          <ac:chgData name="Adrien MARSALEIX" userId="4313c76f-60b7-4a17-9453-aa077539a612" providerId="ADAL" clId="{5BDBBAF9-2C71-4C23-AE85-6B3859691DB5}" dt="2023-09-04T12:37:27.410" v="182" actId="20577"/>
          <ac:spMkLst>
            <pc:docMk/>
            <pc:sldMk cId="450314231" sldId="277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4T12:36:25.773" v="167" actId="6549"/>
          <ac:spMkLst>
            <pc:docMk/>
            <pc:sldMk cId="450314231" sldId="277"/>
            <ac:spMk id="11" creationId="{EA42306C-6809-0636-9A9B-062A78A74FAA}"/>
          </ac:spMkLst>
        </pc:spChg>
      </pc:sldChg>
      <pc:sldChg chg="addSp modSp add mod">
        <pc:chgData name="Adrien MARSALEIX" userId="4313c76f-60b7-4a17-9453-aa077539a612" providerId="ADAL" clId="{5BDBBAF9-2C71-4C23-AE85-6B3859691DB5}" dt="2023-09-05T08:36:51.743" v="879" actId="20577"/>
        <pc:sldMkLst>
          <pc:docMk/>
          <pc:sldMk cId="1086224256" sldId="277"/>
        </pc:sldMkLst>
        <pc:spChg chg="add mod">
          <ac:chgData name="Adrien MARSALEIX" userId="4313c76f-60b7-4a17-9453-aa077539a612" providerId="ADAL" clId="{5BDBBAF9-2C71-4C23-AE85-6B3859691DB5}" dt="2023-09-04T13:56:39.353" v="311"/>
          <ac:spMkLst>
            <pc:docMk/>
            <pc:sldMk cId="1086224256" sldId="277"/>
            <ac:spMk id="3" creationId="{8B88484B-7DE4-A3C9-3BF6-467CF065676C}"/>
          </ac:spMkLst>
        </pc:spChg>
        <pc:spChg chg="mod">
          <ac:chgData name="Adrien MARSALEIX" userId="4313c76f-60b7-4a17-9453-aa077539a612" providerId="ADAL" clId="{5BDBBAF9-2C71-4C23-AE85-6B3859691DB5}" dt="2023-09-05T08:36:51.743" v="879" actId="20577"/>
          <ac:spMkLst>
            <pc:docMk/>
            <pc:sldMk cId="1086224256" sldId="277"/>
            <ac:spMk id="10" creationId="{17559D4E-1D07-3C40-7B6E-41ED9B1A227F}"/>
          </ac:spMkLst>
        </pc:spChg>
      </pc:sldChg>
      <pc:sldChg chg="addSp delSp modSp add mod">
        <pc:chgData name="Adrien MARSALEIX" userId="4313c76f-60b7-4a17-9453-aa077539a612" providerId="ADAL" clId="{5BDBBAF9-2C71-4C23-AE85-6B3859691DB5}" dt="2023-09-04T14:19:04.623" v="821" actId="255"/>
        <pc:sldMkLst>
          <pc:docMk/>
          <pc:sldMk cId="205742988" sldId="279"/>
        </pc:sldMkLst>
        <pc:spChg chg="add del mod">
          <ac:chgData name="Adrien MARSALEIX" userId="4313c76f-60b7-4a17-9453-aa077539a612" providerId="ADAL" clId="{5BDBBAF9-2C71-4C23-AE85-6B3859691DB5}" dt="2023-09-04T14:18:17.478" v="794" actId="478"/>
          <ac:spMkLst>
            <pc:docMk/>
            <pc:sldMk cId="205742988" sldId="279"/>
            <ac:spMk id="4" creationId="{A958B4FF-26F4-4660-653F-460C299660DE}"/>
          </ac:spMkLst>
        </pc:spChg>
        <pc:spChg chg="mod">
          <ac:chgData name="Adrien MARSALEIX" userId="4313c76f-60b7-4a17-9453-aa077539a612" providerId="ADAL" clId="{5BDBBAF9-2C71-4C23-AE85-6B3859691DB5}" dt="2023-09-04T14:19:04.623" v="821" actId="255"/>
          <ac:spMkLst>
            <pc:docMk/>
            <pc:sldMk cId="205742988" sldId="279"/>
            <ac:spMk id="10" creationId="{17559D4E-1D07-3C40-7B6E-41ED9B1A227F}"/>
          </ac:spMkLst>
        </pc:spChg>
        <pc:spChg chg="del mod">
          <ac:chgData name="Adrien MARSALEIX" userId="4313c76f-60b7-4a17-9453-aa077539a612" providerId="ADAL" clId="{5BDBBAF9-2C71-4C23-AE85-6B3859691DB5}" dt="2023-09-04T13:59:23.620" v="400" actId="478"/>
          <ac:spMkLst>
            <pc:docMk/>
            <pc:sldMk cId="205742988" sldId="279"/>
            <ac:spMk id="11" creationId="{EA42306C-6809-0636-9A9B-062A78A74FAA}"/>
          </ac:spMkLst>
        </pc:spChg>
        <pc:spChg chg="add del mod">
          <ac:chgData name="Adrien MARSALEIX" userId="4313c76f-60b7-4a17-9453-aa077539a612" providerId="ADAL" clId="{5BDBBAF9-2C71-4C23-AE85-6B3859691DB5}" dt="2023-09-04T13:57:00.748" v="321"/>
          <ac:spMkLst>
            <pc:docMk/>
            <pc:sldMk cId="205742988" sldId="279"/>
            <ac:spMk id="12" creationId="{95B84D7A-687F-7BAB-33E9-94FB539D6FDC}"/>
          </ac:spMkLst>
        </pc:spChg>
        <pc:spChg chg="add mod">
          <ac:chgData name="Adrien MARSALEIX" userId="4313c76f-60b7-4a17-9453-aa077539a612" providerId="ADAL" clId="{5BDBBAF9-2C71-4C23-AE85-6B3859691DB5}" dt="2023-09-04T13:57:04.089" v="323"/>
          <ac:spMkLst>
            <pc:docMk/>
            <pc:sldMk cId="205742988" sldId="279"/>
            <ac:spMk id="13" creationId="{E0E025E3-C129-5832-82FE-AB7B79793EAC}"/>
          </ac:spMkLst>
        </pc:spChg>
        <pc:picChg chg="add mod">
          <ac:chgData name="Adrien MARSALEIX" userId="4313c76f-60b7-4a17-9453-aa077539a612" providerId="ADAL" clId="{5BDBBAF9-2C71-4C23-AE85-6B3859691DB5}" dt="2023-09-04T14:15:31.008" v="769" actId="1076"/>
          <ac:picMkLst>
            <pc:docMk/>
            <pc:sldMk cId="205742988" sldId="279"/>
            <ac:picMk id="15" creationId="{7BC12625-FF2B-0D1C-C435-EB087D474914}"/>
          </ac:picMkLst>
        </pc:picChg>
        <pc:picChg chg="add mod">
          <ac:chgData name="Adrien MARSALEIX" userId="4313c76f-60b7-4a17-9453-aa077539a612" providerId="ADAL" clId="{5BDBBAF9-2C71-4C23-AE85-6B3859691DB5}" dt="2023-09-04T14:15:49.379" v="776" actId="1076"/>
          <ac:picMkLst>
            <pc:docMk/>
            <pc:sldMk cId="205742988" sldId="279"/>
            <ac:picMk id="17" creationId="{0012C4F2-4F6C-E7CF-D93E-13BF66269A6A}"/>
          </ac:picMkLst>
        </pc:picChg>
        <pc:picChg chg="add mod">
          <ac:chgData name="Adrien MARSALEIX" userId="4313c76f-60b7-4a17-9453-aa077539a612" providerId="ADAL" clId="{5BDBBAF9-2C71-4C23-AE85-6B3859691DB5}" dt="2023-09-04T14:18:44.085" v="798" actId="1076"/>
          <ac:picMkLst>
            <pc:docMk/>
            <pc:sldMk cId="205742988" sldId="279"/>
            <ac:picMk id="1026" creationId="{D7A251E8-9D9E-A6B7-2A89-2F8D529A332A}"/>
          </ac:picMkLst>
        </pc:picChg>
      </pc:sldChg>
      <pc:sldChg chg="add del">
        <pc:chgData name="Adrien MARSALEIX" userId="4313c76f-60b7-4a17-9453-aa077539a612" providerId="ADAL" clId="{5BDBBAF9-2C71-4C23-AE85-6B3859691DB5}" dt="2023-09-04T13:50:47.401" v="268"/>
        <pc:sldMkLst>
          <pc:docMk/>
          <pc:sldMk cId="3430541734" sldId="279"/>
        </pc:sldMkLst>
      </pc:sldChg>
    </pc:docChg>
  </pc:docChgLst>
  <pc:docChgLst>
    <pc:chgData name="LIGUE PdL SPORT U" userId="6ca43e44-9e38-49ca-bfb9-28758c015352" providerId="ADAL" clId="{A67B56CA-8983-DB48-9C8A-EE41A7177B2A}"/>
    <pc:docChg chg="modSld">
      <pc:chgData name="LIGUE PdL SPORT U" userId="6ca43e44-9e38-49ca-bfb9-28758c015352" providerId="ADAL" clId="{A67B56CA-8983-DB48-9C8A-EE41A7177B2A}" dt="2023-09-18T07:57:09.599" v="33" actId="20577"/>
      <pc:docMkLst>
        <pc:docMk/>
      </pc:docMkLst>
      <pc:sldChg chg="addSp modSp mod">
        <pc:chgData name="LIGUE PdL SPORT U" userId="6ca43e44-9e38-49ca-bfb9-28758c015352" providerId="ADAL" clId="{A67B56CA-8983-DB48-9C8A-EE41A7177B2A}" dt="2023-09-18T07:57:09.599" v="33" actId="20577"/>
        <pc:sldMkLst>
          <pc:docMk/>
          <pc:sldMk cId="4152312183" sldId="291"/>
        </pc:sldMkLst>
        <pc:spChg chg="add mod">
          <ac:chgData name="LIGUE PdL SPORT U" userId="6ca43e44-9e38-49ca-bfb9-28758c015352" providerId="ADAL" clId="{A67B56CA-8983-DB48-9C8A-EE41A7177B2A}" dt="2023-09-18T07:57:09.599" v="33" actId="20577"/>
          <ac:spMkLst>
            <pc:docMk/>
            <pc:sldMk cId="4152312183" sldId="291"/>
            <ac:spMk id="2" creationId="{8DDAC3E9-708C-AB1B-3915-045FB05F2BB0}"/>
          </ac:spMkLst>
        </pc:spChg>
      </pc:sldChg>
    </pc:docChg>
  </pc:docChgLst>
  <pc:docChgLst>
    <pc:chgData name="Utilisateur invité" userId="S::urn:spo:anon#1a97cc64f914200dca9447a880239ceab54253d54e93f47b1db7ae5fc823977d::" providerId="AD" clId="Web-{8D2EF108-B730-D4F2-90E0-5F478B175A4E}"/>
    <pc:docChg chg="addSld modSld sldOrd">
      <pc:chgData name="Utilisateur invité" userId="S::urn:spo:anon#1a97cc64f914200dca9447a880239ceab54253d54e93f47b1db7ae5fc823977d::" providerId="AD" clId="Web-{8D2EF108-B730-D4F2-90E0-5F478B175A4E}" dt="2023-09-01T13:45:47.548" v="1554" actId="20577"/>
      <pc:docMkLst>
        <pc:docMk/>
      </pc:docMkLst>
      <pc:sldChg chg="modSp">
        <pc:chgData name="Utilisateur invité" userId="S::urn:spo:anon#1a97cc64f914200dca9447a880239ceab54253d54e93f47b1db7ae5fc823977d::" providerId="AD" clId="Web-{8D2EF108-B730-D4F2-90E0-5F478B175A4E}" dt="2023-09-01T12:11:27.008" v="2" actId="20577"/>
        <pc:sldMkLst>
          <pc:docMk/>
          <pc:sldMk cId="341783639" sldId="257"/>
        </pc:sldMkLst>
        <pc:spChg chg="mod">
          <ac:chgData name="Utilisateur invité" userId="S::urn:spo:anon#1a97cc64f914200dca9447a880239ceab54253d54e93f47b1db7ae5fc823977d::" providerId="AD" clId="Web-{8D2EF108-B730-D4F2-90E0-5F478B175A4E}" dt="2023-09-01T12:11:27.008" v="2" actId="20577"/>
          <ac:spMkLst>
            <pc:docMk/>
            <pc:sldMk cId="341783639" sldId="257"/>
            <ac:spMk id="11" creationId="{EA42306C-6809-0636-9A9B-062A78A74FAA}"/>
          </ac:spMkLst>
        </pc:spChg>
      </pc:sldChg>
      <pc:sldChg chg="ord">
        <pc:chgData name="Utilisateur invité" userId="S::urn:spo:anon#1a97cc64f914200dca9447a880239ceab54253d54e93f47b1db7ae5fc823977d::" providerId="AD" clId="Web-{8D2EF108-B730-D4F2-90E0-5F478B175A4E}" dt="2023-09-01T12:11:56.056" v="4"/>
        <pc:sldMkLst>
          <pc:docMk/>
          <pc:sldMk cId="773761135" sldId="260"/>
        </pc:sldMkLst>
      </pc:sldChg>
      <pc:sldChg chg="ord">
        <pc:chgData name="Utilisateur invité" userId="S::urn:spo:anon#1a97cc64f914200dca9447a880239ceab54253d54e93f47b1db7ae5fc823977d::" providerId="AD" clId="Web-{8D2EF108-B730-D4F2-90E0-5F478B175A4E}" dt="2023-09-01T12:11:44.555" v="3"/>
        <pc:sldMkLst>
          <pc:docMk/>
          <pc:sldMk cId="4217301388" sldId="263"/>
        </pc:sldMkLst>
      </pc:sldChg>
      <pc:sldChg chg="addSp delSp modSp add replId">
        <pc:chgData name="Utilisateur invité" userId="S::urn:spo:anon#1a97cc64f914200dca9447a880239ceab54253d54e93f47b1db7ae5fc823977d::" providerId="AD" clId="Web-{8D2EF108-B730-D4F2-90E0-5F478B175A4E}" dt="2023-09-01T13:03:03.145" v="1002" actId="20577"/>
        <pc:sldMkLst>
          <pc:docMk/>
          <pc:sldMk cId="510259730" sldId="264"/>
        </pc:sldMkLst>
        <pc:spChg chg="mod">
          <ac:chgData name="Utilisateur invité" userId="S::urn:spo:anon#1a97cc64f914200dca9447a880239ceab54253d54e93f47b1db7ae5fc823977d::" providerId="AD" clId="Web-{8D2EF108-B730-D4F2-90E0-5F478B175A4E}" dt="2023-09-01T12:53:04.007" v="794" actId="1076"/>
          <ac:spMkLst>
            <pc:docMk/>
            <pc:sldMk cId="510259730" sldId="264"/>
            <ac:spMk id="5" creationId="{66BC72F2-C75B-8DF5-8AE1-A40456869F69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02:47.019" v="984" actId="1076"/>
          <ac:spMkLst>
            <pc:docMk/>
            <pc:sldMk cId="510259730" sldId="264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03:03.145" v="1002" actId="20577"/>
          <ac:spMkLst>
            <pc:docMk/>
            <pc:sldMk cId="510259730" sldId="264"/>
            <ac:spMk id="11" creationId="{EA42306C-6809-0636-9A9B-062A78A74FAA}"/>
          </ac:spMkLst>
        </pc:spChg>
        <pc:picChg chg="del mod">
          <ac:chgData name="Utilisateur invité" userId="S::urn:spo:anon#1a97cc64f914200dca9447a880239ceab54253d54e93f47b1db7ae5fc823977d::" providerId="AD" clId="Web-{8D2EF108-B730-D4F2-90E0-5F478B175A4E}" dt="2023-09-01T12:22:43.981" v="320"/>
          <ac:picMkLst>
            <pc:docMk/>
            <pc:sldMk cId="510259730" sldId="264"/>
            <ac:picMk id="2" creationId="{07A280DB-A4B1-194F-B3F9-F256708A2ED9}"/>
          </ac:picMkLst>
        </pc:picChg>
        <pc:picChg chg="add mod ord modCrop">
          <ac:chgData name="Utilisateur invité" userId="S::urn:spo:anon#1a97cc64f914200dca9447a880239ceab54253d54e93f47b1db7ae5fc823977d::" providerId="AD" clId="Web-{8D2EF108-B730-D4F2-90E0-5F478B175A4E}" dt="2023-09-01T12:53:37.336" v="802"/>
          <ac:picMkLst>
            <pc:docMk/>
            <pc:sldMk cId="510259730" sldId="264"/>
            <ac:picMk id="3" creationId="{A4591820-1AD3-AEF5-FC5D-B845F5C991C7}"/>
          </ac:picMkLst>
        </pc:picChg>
        <pc:picChg chg="add mod ord modCrop">
          <ac:chgData name="Utilisateur invité" userId="S::urn:spo:anon#1a97cc64f914200dca9447a880239ceab54253d54e93f47b1db7ae5fc823977d::" providerId="AD" clId="Web-{8D2EF108-B730-D4F2-90E0-5F478B175A4E}" dt="2023-09-01T12:53:39.118" v="803"/>
          <ac:picMkLst>
            <pc:docMk/>
            <pc:sldMk cId="510259730" sldId="264"/>
            <ac:picMk id="4" creationId="{6F39C1FC-1D7B-BCAF-B863-E4B155437D5B}"/>
          </ac:picMkLst>
        </pc:picChg>
        <pc:picChg chg="add mod ord">
          <ac:chgData name="Utilisateur invité" userId="S::urn:spo:anon#1a97cc64f914200dca9447a880239ceab54253d54e93f47b1db7ae5fc823977d::" providerId="AD" clId="Web-{8D2EF108-B730-D4F2-90E0-5F478B175A4E}" dt="2023-09-01T12:53:41.446" v="804"/>
          <ac:picMkLst>
            <pc:docMk/>
            <pc:sldMk cId="510259730" sldId="264"/>
            <ac:picMk id="12" creationId="{52A0FC8D-BE19-BCAC-C36D-F446338D7C1E}"/>
          </ac:picMkLst>
        </pc:picChg>
        <pc:picChg chg="add del mod">
          <ac:chgData name="Utilisateur invité" userId="S::urn:spo:anon#1a97cc64f914200dca9447a880239ceab54253d54e93f47b1db7ae5fc823977d::" providerId="AD" clId="Web-{8D2EF108-B730-D4F2-90E0-5F478B175A4E}" dt="2023-09-01T12:46:02.643" v="742"/>
          <ac:picMkLst>
            <pc:docMk/>
            <pc:sldMk cId="510259730" sldId="264"/>
            <ac:picMk id="13" creationId="{99690CAE-815D-4569-CDFF-714786543CB7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2:22:48.154" v="322"/>
          <ac:picMkLst>
            <pc:docMk/>
            <pc:sldMk cId="510259730" sldId="264"/>
            <ac:picMk id="14" creationId="{5F90538D-EE4F-3B88-727E-DAD2750DFB4A}"/>
          </ac:picMkLst>
        </pc:picChg>
        <pc:picChg chg="add mod ord">
          <ac:chgData name="Utilisateur invité" userId="S::urn:spo:anon#1a97cc64f914200dca9447a880239ceab54253d54e93f47b1db7ae5fc823977d::" providerId="AD" clId="Web-{8D2EF108-B730-D4F2-90E0-5F478B175A4E}" dt="2023-09-01T12:53:43.368" v="805"/>
          <ac:picMkLst>
            <pc:docMk/>
            <pc:sldMk cId="510259730" sldId="264"/>
            <ac:picMk id="15" creationId="{A7439113-492E-ADB7-ABE8-043A2D546A3E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2:22:47.216" v="321"/>
          <ac:picMkLst>
            <pc:docMk/>
            <pc:sldMk cId="510259730" sldId="264"/>
            <ac:picMk id="16" creationId="{EBE783A6-F87C-5C68-F721-6019B7BEB591}"/>
          </ac:picMkLst>
        </pc:picChg>
        <pc:picChg chg="add mod">
          <ac:chgData name="Utilisateur invité" userId="S::urn:spo:anon#1a97cc64f914200dca9447a880239ceab54253d54e93f47b1db7ae5fc823977d::" providerId="AD" clId="Web-{8D2EF108-B730-D4F2-90E0-5F478B175A4E}" dt="2023-09-01T12:52:33.865" v="788" actId="1076"/>
          <ac:picMkLst>
            <pc:docMk/>
            <pc:sldMk cId="510259730" sldId="264"/>
            <ac:picMk id="17" creationId="{00646031-BE23-3D84-BC71-9DF49DF65A3D}"/>
          </ac:picMkLst>
        </pc:picChg>
        <pc:picChg chg="add del mod">
          <ac:chgData name="Utilisateur invité" userId="S::urn:spo:anon#1a97cc64f914200dca9447a880239ceab54253d54e93f47b1db7ae5fc823977d::" providerId="AD" clId="Web-{8D2EF108-B730-D4F2-90E0-5F478B175A4E}" dt="2023-09-01T12:51:04.923" v="780"/>
          <ac:picMkLst>
            <pc:docMk/>
            <pc:sldMk cId="510259730" sldId="264"/>
            <ac:picMk id="18" creationId="{C277D8CE-A14A-7D12-37C2-2C9629D9F8C5}"/>
          </ac:picMkLst>
        </pc:picChg>
        <pc:picChg chg="add mod ord modCrop">
          <ac:chgData name="Utilisateur invité" userId="S::urn:spo:anon#1a97cc64f914200dca9447a880239ceab54253d54e93f47b1db7ae5fc823977d::" providerId="AD" clId="Web-{8D2EF108-B730-D4F2-90E0-5F478B175A4E}" dt="2023-09-01T12:53:33.914" v="801"/>
          <ac:picMkLst>
            <pc:docMk/>
            <pc:sldMk cId="510259730" sldId="264"/>
            <ac:picMk id="19" creationId="{752F6CE5-3D8A-81B1-0A29-295F05BACF14}"/>
          </ac:picMkLst>
        </pc:picChg>
        <pc:cxnChg chg="del">
          <ac:chgData name="Utilisateur invité" userId="S::urn:spo:anon#1a97cc64f914200dca9447a880239ceab54253d54e93f47b1db7ae5fc823977d::" providerId="AD" clId="Web-{8D2EF108-B730-D4F2-90E0-5F478B175A4E}" dt="2023-09-01T12:22:53.919" v="323"/>
          <ac:cxnSpMkLst>
            <pc:docMk/>
            <pc:sldMk cId="510259730" sldId="264"/>
            <ac:cxnSpMk id="9" creationId="{05E25E1F-8750-DCED-4E78-959EDD1143AF}"/>
          </ac:cxnSpMkLst>
        </pc:cxnChg>
      </pc:sldChg>
      <pc:sldChg chg="modSp">
        <pc:chgData name="Utilisateur invité" userId="S::urn:spo:anon#1a97cc64f914200dca9447a880239ceab54253d54e93f47b1db7ae5fc823977d::" providerId="AD" clId="Web-{8D2EF108-B730-D4F2-90E0-5F478B175A4E}" dt="2023-09-01T12:20:53.086" v="314" actId="1076"/>
        <pc:sldMkLst>
          <pc:docMk/>
          <pc:sldMk cId="2406922391" sldId="265"/>
        </pc:sldMkLst>
        <pc:picChg chg="mod">
          <ac:chgData name="Utilisateur invité" userId="S::urn:spo:anon#1a97cc64f914200dca9447a880239ceab54253d54e93f47b1db7ae5fc823977d::" providerId="AD" clId="Web-{8D2EF108-B730-D4F2-90E0-5F478B175A4E}" dt="2023-09-01T12:20:53.070" v="312" actId="1076"/>
          <ac:picMkLst>
            <pc:docMk/>
            <pc:sldMk cId="2406922391" sldId="265"/>
            <ac:picMk id="3" creationId="{CE28BABE-4FB5-D6EC-B5C3-CAB46651C550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70" v="311" actId="1076"/>
          <ac:picMkLst>
            <pc:docMk/>
            <pc:sldMk cId="2406922391" sldId="265"/>
            <ac:picMk id="4" creationId="{199BADFF-5525-03FD-5C0C-9E7DD1B5F9A6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86" v="313" actId="1076"/>
          <ac:picMkLst>
            <pc:docMk/>
            <pc:sldMk cId="2406922391" sldId="265"/>
            <ac:picMk id="12" creationId="{CE47AF04-DA29-F1AD-B209-CA8A745D9593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54" v="310" actId="1076"/>
          <ac:picMkLst>
            <pc:docMk/>
            <pc:sldMk cId="2406922391" sldId="265"/>
            <ac:picMk id="14" creationId="{5B8601C0-C4D4-28A9-96E1-AC0AB0C58EF8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86" v="314" actId="1076"/>
          <ac:picMkLst>
            <pc:docMk/>
            <pc:sldMk cId="2406922391" sldId="265"/>
            <ac:picMk id="16" creationId="{A7774BE1-EC76-AA19-3A45-FF4B16EF5F8C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54" v="309" actId="1076"/>
          <ac:picMkLst>
            <pc:docMk/>
            <pc:sldMk cId="2406922391" sldId="265"/>
            <ac:picMk id="18" creationId="{9A7DDA5C-C4B1-DA9D-3D51-7CB49BAEC917}"/>
          </ac:picMkLst>
        </pc:picChg>
      </pc:sldChg>
      <pc:sldChg chg="addSp delSp modSp add replId">
        <pc:chgData name="Utilisateur invité" userId="S::urn:spo:anon#1a97cc64f914200dca9447a880239ceab54253d54e93f47b1db7ae5fc823977d::" providerId="AD" clId="Web-{8D2EF108-B730-D4F2-90E0-5F478B175A4E}" dt="2023-09-01T13:07:31.595" v="1060" actId="1076"/>
        <pc:sldMkLst>
          <pc:docMk/>
          <pc:sldMk cId="155347320" sldId="268"/>
        </pc:sldMkLst>
        <pc:spChg chg="del">
          <ac:chgData name="Utilisateur invité" userId="S::urn:spo:anon#1a97cc64f914200dca9447a880239ceab54253d54e93f47b1db7ae5fc823977d::" providerId="AD" clId="Web-{8D2EF108-B730-D4F2-90E0-5F478B175A4E}" dt="2023-09-01T12:56:53.393" v="824"/>
          <ac:spMkLst>
            <pc:docMk/>
            <pc:sldMk cId="155347320" sldId="268"/>
            <ac:spMk id="10" creationId="{17559D4E-1D07-3C40-7B6E-41ED9B1A227F}"/>
          </ac:spMkLst>
        </pc:spChg>
        <pc:spChg chg="del">
          <ac:chgData name="Utilisateur invité" userId="S::urn:spo:anon#1a97cc64f914200dca9447a880239ceab54253d54e93f47b1db7ae5fc823977d::" providerId="AD" clId="Web-{8D2EF108-B730-D4F2-90E0-5F478B175A4E}" dt="2023-09-01T12:25:55.647" v="333"/>
          <ac:spMkLst>
            <pc:docMk/>
            <pc:sldMk cId="155347320" sldId="268"/>
            <ac:spMk id="11" creationId="{EA42306C-6809-0636-9A9B-062A78A74FAA}"/>
          </ac:spMkLst>
        </pc:spChg>
        <pc:picChg chg="add mod">
          <ac:chgData name="Utilisateur invité" userId="S::urn:spo:anon#1a97cc64f914200dca9447a880239ceab54253d54e93f47b1db7ae5fc823977d::" providerId="AD" clId="Web-{8D2EF108-B730-D4F2-90E0-5F478B175A4E}" dt="2023-09-01T13:07:31.595" v="1060" actId="1076"/>
          <ac:picMkLst>
            <pc:docMk/>
            <pc:sldMk cId="155347320" sldId="268"/>
            <ac:picMk id="2" creationId="{3A05B3AB-4A47-3251-912D-A30FEC1C46B8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2:25:56.631" v="334"/>
          <ac:picMkLst>
            <pc:docMk/>
            <pc:sldMk cId="155347320" sldId="268"/>
            <ac:picMk id="3" creationId="{A4591820-1AD3-AEF5-FC5D-B845F5C991C7}"/>
          </ac:picMkLst>
        </pc:picChg>
      </pc:sldChg>
      <pc:sldChg chg="delSp modSp add ord replId">
        <pc:chgData name="Utilisateur invité" userId="S::urn:spo:anon#1a97cc64f914200dca9447a880239ceab54253d54e93f47b1db7ae5fc823977d::" providerId="AD" clId="Web-{8D2EF108-B730-D4F2-90E0-5F478B175A4E}" dt="2023-09-01T13:05:12.682" v="1053" actId="20577"/>
        <pc:sldMkLst>
          <pc:docMk/>
          <pc:sldMk cId="1714200087" sldId="272"/>
        </pc:sldMkLst>
        <pc:spChg chg="mod">
          <ac:chgData name="Utilisateur invité" userId="S::urn:spo:anon#1a97cc64f914200dca9447a880239ceab54253d54e93f47b1db7ae5fc823977d::" providerId="AD" clId="Web-{8D2EF108-B730-D4F2-90E0-5F478B175A4E}" dt="2023-09-01T12:57:32.113" v="836" actId="20577"/>
          <ac:spMkLst>
            <pc:docMk/>
            <pc:sldMk cId="1714200087" sldId="272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05:12.682" v="1053" actId="20577"/>
          <ac:spMkLst>
            <pc:docMk/>
            <pc:sldMk cId="1714200087" sldId="272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8D2EF108-B730-D4F2-90E0-5F478B175A4E}" dt="2023-09-01T12:36:37.491" v="715"/>
          <ac:picMkLst>
            <pc:docMk/>
            <pc:sldMk cId="1714200087" sldId="272"/>
            <ac:picMk id="3" creationId="{A4591820-1AD3-AEF5-FC5D-B845F5C991C7}"/>
          </ac:picMkLst>
        </pc:picChg>
      </pc:sldChg>
      <pc:sldChg chg="delSp modSp add replId">
        <pc:chgData name="Utilisateur invité" userId="S::urn:spo:anon#1a97cc64f914200dca9447a880239ceab54253d54e93f47b1db7ae5fc823977d::" providerId="AD" clId="Web-{8D2EF108-B730-D4F2-90E0-5F478B175A4E}" dt="2023-09-01T13:37:29.181" v="1427" actId="20577"/>
        <pc:sldMkLst>
          <pc:docMk/>
          <pc:sldMk cId="3878878756" sldId="274"/>
        </pc:sldMkLst>
        <pc:spChg chg="mod">
          <ac:chgData name="Utilisateur invité" userId="S::urn:spo:anon#1a97cc64f914200dca9447a880239ceab54253d54e93f47b1db7ae5fc823977d::" providerId="AD" clId="Web-{8D2EF108-B730-D4F2-90E0-5F478B175A4E}" dt="2023-09-01T13:19:57.959" v="1095" actId="20577"/>
          <ac:spMkLst>
            <pc:docMk/>
            <pc:sldMk cId="3878878756" sldId="274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37:29.181" v="1427" actId="20577"/>
          <ac:spMkLst>
            <pc:docMk/>
            <pc:sldMk cId="3878878756" sldId="274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8D2EF108-B730-D4F2-90E0-5F478B175A4E}" dt="2023-09-01T13:19:37.598" v="1063"/>
          <ac:picMkLst>
            <pc:docMk/>
            <pc:sldMk cId="3878878756" sldId="274"/>
            <ac:picMk id="4" creationId="{F4A04489-DB73-5F19-EBBD-55C33355F865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3:19:38.176" v="1064"/>
          <ac:picMkLst>
            <pc:docMk/>
            <pc:sldMk cId="3878878756" sldId="274"/>
            <ac:picMk id="12" creationId="{79266F2F-9814-94C1-C6FF-3E0D7BF1BCE5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3:19:36.504" v="1062"/>
          <ac:picMkLst>
            <pc:docMk/>
            <pc:sldMk cId="3878878756" sldId="274"/>
            <ac:picMk id="13" creationId="{7146FBDF-888D-51D7-5C05-27491E341467}"/>
          </ac:picMkLst>
        </pc:picChg>
      </pc:sldChg>
      <pc:sldChg chg="modSp add ord replId">
        <pc:chgData name="Utilisateur invité" userId="S::urn:spo:anon#1a97cc64f914200dca9447a880239ceab54253d54e93f47b1db7ae5fc823977d::" providerId="AD" clId="Web-{8D2EF108-B730-D4F2-90E0-5F478B175A4E}" dt="2023-09-01T13:45:47.548" v="1554" actId="20577"/>
        <pc:sldMkLst>
          <pc:docMk/>
          <pc:sldMk cId="298095298" sldId="276"/>
        </pc:sldMkLst>
        <pc:spChg chg="mod">
          <ac:chgData name="Utilisateur invité" userId="S::urn:spo:anon#1a97cc64f914200dca9447a880239ceab54253d54e93f47b1db7ae5fc823977d::" providerId="AD" clId="Web-{8D2EF108-B730-D4F2-90E0-5F478B175A4E}" dt="2023-09-01T13:45:47.548" v="1554" actId="20577"/>
          <ac:spMkLst>
            <pc:docMk/>
            <pc:sldMk cId="298095298" sldId="276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45:39.298" v="1547" actId="1076"/>
          <ac:spMkLst>
            <pc:docMk/>
            <pc:sldMk cId="298095298" sldId="276"/>
            <ac:spMk id="11" creationId="{EA42306C-6809-0636-9A9B-062A78A74FAA}"/>
          </ac:spMkLst>
        </pc:spChg>
      </pc:sldChg>
    </pc:docChg>
  </pc:docChgLst>
  <pc:docChgLst>
    <pc:chgData name="Utilisateur invité" userId="S::urn:spo:anon#1a97cc64f914200dca9447a880239ceab54253d54e93f47b1db7ae5fc823977d::" providerId="AD" clId="Web-{E0AFAAC4-856D-4375-B398-63189462846A}"/>
    <pc:docChg chg="addSld modSld sldOrd">
      <pc:chgData name="Utilisateur invité" userId="S::urn:spo:anon#1a97cc64f914200dca9447a880239ceab54253d54e93f47b1db7ae5fc823977d::" providerId="AD" clId="Web-{E0AFAAC4-856D-4375-B398-63189462846A}" dt="2023-09-01T13:20:33.559" v="913"/>
      <pc:docMkLst>
        <pc:docMk/>
      </pc:docMkLst>
      <pc:sldChg chg="addSp modSp">
        <pc:chgData name="Utilisateur invité" userId="S::urn:spo:anon#1a97cc64f914200dca9447a880239ceab54253d54e93f47b1db7ae5fc823977d::" providerId="AD" clId="Web-{E0AFAAC4-856D-4375-B398-63189462846A}" dt="2023-09-01T12:19:50.143" v="93" actId="1076"/>
        <pc:sldMkLst>
          <pc:docMk/>
          <pc:sldMk cId="2303571350" sldId="256"/>
        </pc:sldMkLst>
        <pc:picChg chg="add mod">
          <ac:chgData name="Utilisateur invité" userId="S::urn:spo:anon#1a97cc64f914200dca9447a880239ceab54253d54e93f47b1db7ae5fc823977d::" providerId="AD" clId="Web-{E0AFAAC4-856D-4375-B398-63189462846A}" dt="2023-09-01T12:19:50.143" v="93" actId="1076"/>
          <ac:picMkLst>
            <pc:docMk/>
            <pc:sldMk cId="2303571350" sldId="256"/>
            <ac:picMk id="3" creationId="{82104221-0E41-AD54-5F27-FA6E3EA459E5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9:13.564" v="92" actId="14100"/>
          <ac:picMkLst>
            <pc:docMk/>
            <pc:sldMk cId="2303571350" sldId="256"/>
            <ac:picMk id="12" creationId="{7D783109-A61B-BD7E-9836-37E12BD9C400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9:11.142" v="91" actId="14100"/>
          <ac:picMkLst>
            <pc:docMk/>
            <pc:sldMk cId="2303571350" sldId="256"/>
            <ac:picMk id="15" creationId="{A2DA34A3-0511-C553-871E-D7FF17FD72D9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18:52.516" v="87" actId="1076"/>
          <ac:picMkLst>
            <pc:docMk/>
            <pc:sldMk cId="2303571350" sldId="256"/>
            <ac:picMk id="16" creationId="{A7774BE1-EC76-AA19-3A45-FF4B16EF5F8C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19:08.798" v="90" actId="14100"/>
          <ac:picMkLst>
            <pc:docMk/>
            <pc:sldMk cId="2303571350" sldId="256"/>
            <ac:picMk id="18" creationId="{9A7DDA5C-C4B1-DA9D-3D51-7CB49BAEC917}"/>
          </ac:picMkLst>
        </pc:picChg>
      </pc:sldChg>
      <pc:sldChg chg="modSp">
        <pc:chgData name="Utilisateur invité" userId="S::urn:spo:anon#1a97cc64f914200dca9447a880239ceab54253d54e93f47b1db7ae5fc823977d::" providerId="AD" clId="Web-{E0AFAAC4-856D-4375-B398-63189462846A}" dt="2023-09-01T13:02:07.299" v="764" actId="1076"/>
        <pc:sldMkLst>
          <pc:docMk/>
          <pc:sldMk cId="341783639" sldId="257"/>
        </pc:sldMkLst>
        <pc:spChg chg="mod">
          <ac:chgData name="Utilisateur invité" userId="S::urn:spo:anon#1a97cc64f914200dca9447a880239ceab54253d54e93f47b1db7ae5fc823977d::" providerId="AD" clId="Web-{E0AFAAC4-856D-4375-B398-63189462846A}" dt="2023-09-01T13:01:51.064" v="762" actId="20577"/>
          <ac:spMkLst>
            <pc:docMk/>
            <pc:sldMk cId="341783639" sldId="257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3:02:07.299" v="764" actId="1076"/>
          <ac:spMkLst>
            <pc:docMk/>
            <pc:sldMk cId="341783639" sldId="257"/>
            <ac:spMk id="11" creationId="{EA42306C-6809-0636-9A9B-062A78A74FAA}"/>
          </ac:spMkLst>
        </pc:spChg>
      </pc:sldChg>
      <pc:sldChg chg="addSp delSp ord">
        <pc:chgData name="Utilisateur invité" userId="S::urn:spo:anon#1a97cc64f914200dca9447a880239ceab54253d54e93f47b1db7ae5fc823977d::" providerId="AD" clId="Web-{E0AFAAC4-856D-4375-B398-63189462846A}" dt="2023-09-01T12:27:45.692" v="252"/>
        <pc:sldMkLst>
          <pc:docMk/>
          <pc:sldMk cId="718452473" sldId="261"/>
        </pc:sldMkLst>
        <pc:picChg chg="add del">
          <ac:chgData name="Utilisateur invité" userId="S::urn:spo:anon#1a97cc64f914200dca9447a880239ceab54253d54e93f47b1db7ae5fc823977d::" providerId="AD" clId="Web-{E0AFAAC4-856D-4375-B398-63189462846A}" dt="2023-09-01T12:27:45.692" v="252"/>
          <ac:picMkLst>
            <pc:docMk/>
            <pc:sldMk cId="718452473" sldId="261"/>
            <ac:picMk id="2" creationId="{07A280DB-A4B1-194F-B3F9-F256708A2ED9}"/>
          </ac:picMkLst>
        </pc:picChg>
        <pc:picChg chg="add del">
          <ac:chgData name="Utilisateur invité" userId="S::urn:spo:anon#1a97cc64f914200dca9447a880239ceab54253d54e93f47b1db7ae5fc823977d::" providerId="AD" clId="Web-{E0AFAAC4-856D-4375-B398-63189462846A}" dt="2023-09-01T12:27:45.692" v="250"/>
          <ac:picMkLst>
            <pc:docMk/>
            <pc:sldMk cId="718452473" sldId="261"/>
            <ac:picMk id="14" creationId="{5F90538D-EE4F-3B88-727E-DAD2750DFB4A}"/>
          </ac:picMkLst>
        </pc:picChg>
        <pc:picChg chg="add del">
          <ac:chgData name="Utilisateur invité" userId="S::urn:spo:anon#1a97cc64f914200dca9447a880239ceab54253d54e93f47b1db7ae5fc823977d::" providerId="AD" clId="Web-{E0AFAAC4-856D-4375-B398-63189462846A}" dt="2023-09-01T12:27:45.692" v="251"/>
          <ac:picMkLst>
            <pc:docMk/>
            <pc:sldMk cId="718452473" sldId="261"/>
            <ac:picMk id="16" creationId="{EBE783A6-F87C-5C68-F721-6019B7BEB591}"/>
          </ac:picMkLst>
        </pc:picChg>
      </pc:sldChg>
      <pc:sldChg chg="ord">
        <pc:chgData name="Utilisateur invité" userId="S::urn:spo:anon#1a97cc64f914200dca9447a880239ceab54253d54e93f47b1db7ae5fc823977d::" providerId="AD" clId="Web-{E0AFAAC4-856D-4375-B398-63189462846A}" dt="2023-09-01T12:26:55.237" v="238"/>
        <pc:sldMkLst>
          <pc:docMk/>
          <pc:sldMk cId="2073960198" sldId="262"/>
        </pc:sldMkLst>
      </pc:sldChg>
      <pc:sldChg chg="addSp delSp">
        <pc:chgData name="Utilisateur invité" userId="S::urn:spo:anon#1a97cc64f914200dca9447a880239ceab54253d54e93f47b1db7ae5fc823977d::" providerId="AD" clId="Web-{E0AFAAC4-856D-4375-B398-63189462846A}" dt="2023-09-01T12:27:23.675" v="249"/>
        <pc:sldMkLst>
          <pc:docMk/>
          <pc:sldMk cId="4217301388" sldId="263"/>
        </pc:sldMkLst>
        <pc:picChg chg="add del">
          <ac:chgData name="Utilisateur invité" userId="S::urn:spo:anon#1a97cc64f914200dca9447a880239ceab54253d54e93f47b1db7ae5fc823977d::" providerId="AD" clId="Web-{E0AFAAC4-856D-4375-B398-63189462846A}" dt="2023-09-01T12:27:23.675" v="249"/>
          <ac:picMkLst>
            <pc:docMk/>
            <pc:sldMk cId="4217301388" sldId="263"/>
            <ac:picMk id="2" creationId="{182D9798-1E94-00AB-0F0B-E3F401620A56}"/>
          </ac:picMkLst>
        </pc:picChg>
        <pc:picChg chg="add del">
          <ac:chgData name="Utilisateur invité" userId="S::urn:spo:anon#1a97cc64f914200dca9447a880239ceab54253d54e93f47b1db7ae5fc823977d::" providerId="AD" clId="Web-{E0AFAAC4-856D-4375-B398-63189462846A}" dt="2023-09-01T12:27:23.675" v="247"/>
          <ac:picMkLst>
            <pc:docMk/>
            <pc:sldMk cId="4217301388" sldId="263"/>
            <ac:picMk id="14" creationId="{5F90538D-EE4F-3B88-727E-DAD2750DFB4A}"/>
          </ac:picMkLst>
        </pc:picChg>
        <pc:picChg chg="add del">
          <ac:chgData name="Utilisateur invité" userId="S::urn:spo:anon#1a97cc64f914200dca9447a880239ceab54253d54e93f47b1db7ae5fc823977d::" providerId="AD" clId="Web-{E0AFAAC4-856D-4375-B398-63189462846A}" dt="2023-09-01T12:27:23.675" v="248"/>
          <ac:picMkLst>
            <pc:docMk/>
            <pc:sldMk cId="4217301388" sldId="263"/>
            <ac:picMk id="16" creationId="{EBE783A6-F87C-5C68-F721-6019B7BEB591}"/>
          </ac:picMkLst>
        </pc:picChg>
      </pc:sldChg>
      <pc:sldChg chg="addSp delSp modSp">
        <pc:chgData name="Utilisateur invité" userId="S::urn:spo:anon#1a97cc64f914200dca9447a880239ceab54253d54e93f47b1db7ae5fc823977d::" providerId="AD" clId="Web-{E0AFAAC4-856D-4375-B398-63189462846A}" dt="2023-09-01T13:17:46.990" v="912" actId="20577"/>
        <pc:sldMkLst>
          <pc:docMk/>
          <pc:sldMk cId="510259730" sldId="264"/>
        </pc:sldMkLst>
        <pc:spChg chg="mod">
          <ac:chgData name="Utilisateur invité" userId="S::urn:spo:anon#1a97cc64f914200dca9447a880239ceab54253d54e93f47b1db7ae5fc823977d::" providerId="AD" clId="Web-{E0AFAAC4-856D-4375-B398-63189462846A}" dt="2023-09-01T13:16:24.924" v="868" actId="1076"/>
          <ac:spMkLst>
            <pc:docMk/>
            <pc:sldMk cId="510259730" sldId="264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3:16:31.034" v="870" actId="1076"/>
          <ac:spMkLst>
            <pc:docMk/>
            <pc:sldMk cId="510259730" sldId="264"/>
            <ac:spMk id="11" creationId="{EA42306C-6809-0636-9A9B-062A78A74FAA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3:16:27.675" v="869" actId="1076"/>
          <ac:spMkLst>
            <pc:docMk/>
            <pc:sldMk cId="510259730" sldId="264"/>
            <ac:spMk id="20" creationId="{602A99D7-8A82-24B2-55A4-760DB9C4228B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3:17:46.990" v="912" actId="20577"/>
          <ac:spMkLst>
            <pc:docMk/>
            <pc:sldMk cId="510259730" sldId="264"/>
            <ac:spMk id="21" creationId="{55F7AC87-81FC-387C-65DB-F6434F096DC2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3:17:37.849" v="904" actId="14100"/>
          <ac:spMkLst>
            <pc:docMk/>
            <pc:sldMk cId="510259730" sldId="264"/>
            <ac:spMk id="22" creationId="{97B532C3-4D43-2A55-E22D-7121F7D0B340}"/>
          </ac:spMkLst>
        </pc:spChg>
        <pc:picChg chg="del">
          <ac:chgData name="Utilisateur invité" userId="S::urn:spo:anon#1a97cc64f914200dca9447a880239ceab54253d54e93f47b1db7ae5fc823977d::" providerId="AD" clId="Web-{E0AFAAC4-856D-4375-B398-63189462846A}" dt="2023-09-01T13:04:34.336" v="792"/>
          <ac:picMkLst>
            <pc:docMk/>
            <pc:sldMk cId="510259730" sldId="264"/>
            <ac:picMk id="3" creationId="{A4591820-1AD3-AEF5-FC5D-B845F5C991C7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3:05:10.775" v="803" actId="1076"/>
          <ac:picMkLst>
            <pc:docMk/>
            <pc:sldMk cId="510259730" sldId="264"/>
            <ac:picMk id="4" creationId="{6F39C1FC-1D7B-BCAF-B863-E4B155437D5B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3:05:08.009" v="802" actId="1076"/>
          <ac:picMkLst>
            <pc:docMk/>
            <pc:sldMk cId="510259730" sldId="264"/>
            <ac:picMk id="12" creationId="{52A0FC8D-BE19-BCAC-C36D-F446338D7C1E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3:04:36.039" v="793"/>
          <ac:picMkLst>
            <pc:docMk/>
            <pc:sldMk cId="510259730" sldId="264"/>
            <ac:picMk id="15" creationId="{A7439113-492E-ADB7-ABE8-043A2D546A3E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3:04:58.321" v="799" actId="14100"/>
          <ac:picMkLst>
            <pc:docMk/>
            <pc:sldMk cId="510259730" sldId="264"/>
            <ac:picMk id="17" creationId="{00646031-BE23-3D84-BC71-9DF49DF65A3D}"/>
          </ac:picMkLst>
        </pc:picChg>
        <pc:picChg chg="del mod">
          <ac:chgData name="Utilisateur invité" userId="S::urn:spo:anon#1a97cc64f914200dca9447a880239ceab54253d54e93f47b1db7ae5fc823977d::" providerId="AD" clId="Web-{E0AFAAC4-856D-4375-B398-63189462846A}" dt="2023-09-01T13:05:04.821" v="801"/>
          <ac:picMkLst>
            <pc:docMk/>
            <pc:sldMk cId="510259730" sldId="264"/>
            <ac:picMk id="19" creationId="{752F6CE5-3D8A-81B1-0A29-295F05BACF14}"/>
          </ac:picMkLst>
        </pc:picChg>
      </pc:sldChg>
      <pc:sldChg chg="addSp delSp modSp add replId">
        <pc:chgData name="Utilisateur invité" userId="S::urn:spo:anon#1a97cc64f914200dca9447a880239ceab54253d54e93f47b1db7ae5fc823977d::" providerId="AD" clId="Web-{E0AFAAC4-856D-4375-B398-63189462846A}" dt="2023-09-01T12:17:18.309" v="74" actId="1076"/>
        <pc:sldMkLst>
          <pc:docMk/>
          <pc:sldMk cId="2406922391" sldId="265"/>
        </pc:sldMkLst>
        <pc:picChg chg="add del mod">
          <ac:chgData name="Utilisateur invité" userId="S::urn:spo:anon#1a97cc64f914200dca9447a880239ceab54253d54e93f47b1db7ae5fc823977d::" providerId="AD" clId="Web-{E0AFAAC4-856D-4375-B398-63189462846A}" dt="2023-09-01T12:14:21.756" v="62"/>
          <ac:picMkLst>
            <pc:docMk/>
            <pc:sldMk cId="2406922391" sldId="265"/>
            <ac:picMk id="2" creationId="{21AE778F-ECE7-B673-69EE-B80C08308827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5:30.462" v="66" actId="1076"/>
          <ac:picMkLst>
            <pc:docMk/>
            <pc:sldMk cId="2406922391" sldId="265"/>
            <ac:picMk id="3" creationId="{CE28BABE-4FB5-D6EC-B5C3-CAB46651C550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6:07.526" v="71" actId="1076"/>
          <ac:picMkLst>
            <pc:docMk/>
            <pc:sldMk cId="2406922391" sldId="265"/>
            <ac:picMk id="4" creationId="{199BADFF-5525-03FD-5C0C-9E7DD1B5F9A6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7:18.309" v="74" actId="1076"/>
          <ac:picMkLst>
            <pc:docMk/>
            <pc:sldMk cId="2406922391" sldId="265"/>
            <ac:picMk id="12" creationId="{CE47AF04-DA29-F1AD-B209-CA8A745D9593}"/>
          </ac:picMkLst>
        </pc:picChg>
      </pc:sldChg>
      <pc:sldChg chg="modSp add replId">
        <pc:chgData name="Utilisateur invité" userId="S::urn:spo:anon#1a97cc64f914200dca9447a880239ceab54253d54e93f47b1db7ae5fc823977d::" providerId="AD" clId="Web-{E0AFAAC4-856D-4375-B398-63189462846A}" dt="2023-09-01T12:22:52.119" v="120" actId="1076"/>
        <pc:sldMkLst>
          <pc:docMk/>
          <pc:sldMk cId="953509128" sldId="266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21:39.366" v="106" actId="1076"/>
          <ac:spMkLst>
            <pc:docMk/>
            <pc:sldMk cId="953509128" sldId="266"/>
            <ac:spMk id="9" creationId="{AE327BA6-4FFC-CD70-B302-4C25742B52FE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2:21:25.115" v="104" actId="1076"/>
          <ac:spMkLst>
            <pc:docMk/>
            <pc:sldMk cId="953509128" sldId="266"/>
            <ac:spMk id="11" creationId="{8310C35C-6C9E-DA66-FBEC-51F284FF169A}"/>
          </ac:spMkLst>
        </pc:spChg>
        <pc:picChg chg="mod">
          <ac:chgData name="Utilisateur invité" userId="S::urn:spo:anon#1a97cc64f914200dca9447a880239ceab54253d54e93f47b1db7ae5fc823977d::" providerId="AD" clId="Web-{E0AFAAC4-856D-4375-B398-63189462846A}" dt="2023-09-01T12:22:52.119" v="120" actId="1076"/>
          <ac:picMkLst>
            <pc:docMk/>
            <pc:sldMk cId="953509128" sldId="266"/>
            <ac:picMk id="3" creationId="{CE28BABE-4FB5-D6EC-B5C3-CAB46651C550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2:42.446" v="118" actId="14100"/>
          <ac:picMkLst>
            <pc:docMk/>
            <pc:sldMk cId="953509128" sldId="266"/>
            <ac:picMk id="4" creationId="{199BADFF-5525-03FD-5C0C-9E7DD1B5F9A6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2:45.712" v="119" actId="14100"/>
          <ac:picMkLst>
            <pc:docMk/>
            <pc:sldMk cId="953509128" sldId="266"/>
            <ac:picMk id="12" creationId="{CE47AF04-DA29-F1AD-B209-CA8A745D9593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2:02.632" v="112" actId="14100"/>
          <ac:picMkLst>
            <pc:docMk/>
            <pc:sldMk cId="953509128" sldId="266"/>
            <ac:picMk id="14" creationId="{5B8601C0-C4D4-28A9-96E1-AC0AB0C58EF8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1:14.037" v="103" actId="1076"/>
          <ac:picMkLst>
            <pc:docMk/>
            <pc:sldMk cId="953509128" sldId="266"/>
            <ac:picMk id="16" creationId="{A7774BE1-EC76-AA19-3A45-FF4B16EF5F8C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2:05.054" v="113" actId="1076"/>
          <ac:picMkLst>
            <pc:docMk/>
            <pc:sldMk cId="953509128" sldId="266"/>
            <ac:picMk id="18" creationId="{9A7DDA5C-C4B1-DA9D-3D51-7CB49BAEC917}"/>
          </ac:picMkLst>
        </pc:picChg>
        <pc:cxnChg chg="mod">
          <ac:chgData name="Utilisateur invité" userId="S::urn:spo:anon#1a97cc64f914200dca9447a880239ceab54253d54e93f47b1db7ae5fc823977d::" providerId="AD" clId="Web-{E0AFAAC4-856D-4375-B398-63189462846A}" dt="2023-09-01T12:21:29.506" v="105" actId="1076"/>
          <ac:cxnSpMkLst>
            <pc:docMk/>
            <pc:sldMk cId="953509128" sldId="266"/>
            <ac:cxnSpMk id="10" creationId="{849428B7-122B-22A5-2D7F-3415E4C38DCA}"/>
          </ac:cxnSpMkLst>
        </pc:cxnChg>
      </pc:sldChg>
      <pc:sldChg chg="delSp modSp add replId">
        <pc:chgData name="Utilisateur invité" userId="S::urn:spo:anon#1a97cc64f914200dca9447a880239ceab54253d54e93f47b1db7ae5fc823977d::" providerId="AD" clId="Web-{E0AFAAC4-856D-4375-B398-63189462846A}" dt="2023-09-01T12:41:18.894" v="663" actId="20577"/>
        <pc:sldMkLst>
          <pc:docMk/>
          <pc:sldMk cId="729084859" sldId="267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41:18.894" v="663" actId="20577"/>
          <ac:spMkLst>
            <pc:docMk/>
            <pc:sldMk cId="729084859" sldId="267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E0AFAAC4-856D-4375-B398-63189462846A}" dt="2023-09-01T12:23:54.668" v="130"/>
          <ac:picMkLst>
            <pc:docMk/>
            <pc:sldMk cId="729084859" sldId="267"/>
            <ac:picMk id="2" creationId="{152D43DF-D7CC-4E77-A3AE-138336EC1289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3:51.574" v="128"/>
          <ac:picMkLst>
            <pc:docMk/>
            <pc:sldMk cId="729084859" sldId="267"/>
            <ac:picMk id="14" creationId="{5F90538D-EE4F-3B88-727E-DAD2750DFB4A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3:53.183" v="129"/>
          <ac:picMkLst>
            <pc:docMk/>
            <pc:sldMk cId="729084859" sldId="267"/>
            <ac:picMk id="16" creationId="{EBE783A6-F87C-5C68-F721-6019B7BEB591}"/>
          </ac:picMkLst>
        </pc:picChg>
        <pc:cxnChg chg="mod">
          <ac:chgData name="Utilisateur invité" userId="S::urn:spo:anon#1a97cc64f914200dca9447a880239ceab54253d54e93f47b1db7ae5fc823977d::" providerId="AD" clId="Web-{E0AFAAC4-856D-4375-B398-63189462846A}" dt="2023-09-01T12:23:59.215" v="131" actId="1076"/>
          <ac:cxnSpMkLst>
            <pc:docMk/>
            <pc:sldMk cId="729084859" sldId="267"/>
            <ac:cxnSpMk id="9" creationId="{05E25E1F-8750-DCED-4E78-959EDD1143AF}"/>
          </ac:cxnSpMkLst>
        </pc:cxnChg>
      </pc:sldChg>
      <pc:sldChg chg="addSp delSp modSp add replId">
        <pc:chgData name="Utilisateur invité" userId="S::urn:spo:anon#1a97cc64f914200dca9447a880239ceab54253d54e93f47b1db7ae5fc823977d::" providerId="AD" clId="Web-{E0AFAAC4-856D-4375-B398-63189462846A}" dt="2023-09-01T13:00:12.139" v="756" actId="1076"/>
        <pc:sldMkLst>
          <pc:docMk/>
          <pc:sldMk cId="2114808265" sldId="269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52:11.527" v="715" actId="1076"/>
          <ac:spMkLst>
            <pc:docMk/>
            <pc:sldMk cId="2114808265" sldId="269"/>
            <ac:spMk id="2" creationId="{6ADB2CCD-B097-40FA-A277-977EE4CFA2DD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2:59:41.731" v="748" actId="20577"/>
          <ac:spMkLst>
            <pc:docMk/>
            <pc:sldMk cId="2114808265" sldId="269"/>
            <ac:spMk id="4" creationId="{6CEA4AE3-8778-E1CD-994A-1D7BDE55F445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3:00:06.498" v="755" actId="20577"/>
          <ac:spMkLst>
            <pc:docMk/>
            <pc:sldMk cId="2114808265" sldId="269"/>
            <ac:spMk id="10" creationId="{AB234042-79D8-EB7E-A830-4665CDBCE0C4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2:29:54.447" v="268" actId="20577"/>
          <ac:spMkLst>
            <pc:docMk/>
            <pc:sldMk cId="2114808265" sldId="269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E0AFAAC4-856D-4375-B398-63189462846A}" dt="2023-09-01T12:28:05.396" v="257"/>
          <ac:picMkLst>
            <pc:docMk/>
            <pc:sldMk cId="2114808265" sldId="269"/>
            <ac:picMk id="3" creationId="{A2B5A924-094A-FA11-08C8-6D52FAC9BC8B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3:00:12.139" v="756" actId="1076"/>
          <ac:picMkLst>
            <pc:docMk/>
            <pc:sldMk cId="2114808265" sldId="269"/>
            <ac:picMk id="13" creationId="{B5BA498C-D662-852E-2670-6CE80A3BF8DB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8:05.396" v="259"/>
          <ac:picMkLst>
            <pc:docMk/>
            <pc:sldMk cId="2114808265" sldId="269"/>
            <ac:picMk id="14" creationId="{5F90538D-EE4F-3B88-727E-DAD2750DFB4A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8:05.396" v="258"/>
          <ac:picMkLst>
            <pc:docMk/>
            <pc:sldMk cId="2114808265" sldId="269"/>
            <ac:picMk id="16" creationId="{EBE783A6-F87C-5C68-F721-6019B7BEB591}"/>
          </ac:picMkLst>
        </pc:picChg>
      </pc:sldChg>
      <pc:sldChg chg="delSp add replId">
        <pc:chgData name="Utilisateur invité" userId="S::urn:spo:anon#1a97cc64f914200dca9447a880239ceab54253d54e93f47b1db7ae5fc823977d::" providerId="AD" clId="Web-{E0AFAAC4-856D-4375-B398-63189462846A}" dt="2023-09-01T12:27:57.333" v="256"/>
        <pc:sldMkLst>
          <pc:docMk/>
          <pc:sldMk cId="969061314" sldId="270"/>
        </pc:sldMkLst>
        <pc:picChg chg="del">
          <ac:chgData name="Utilisateur invité" userId="S::urn:spo:anon#1a97cc64f914200dca9447a880239ceab54253d54e93f47b1db7ae5fc823977d::" providerId="AD" clId="Web-{E0AFAAC4-856D-4375-B398-63189462846A}" dt="2023-09-01T12:27:57.333" v="254"/>
          <ac:picMkLst>
            <pc:docMk/>
            <pc:sldMk cId="969061314" sldId="270"/>
            <ac:picMk id="2" creationId="{07A280DB-A4B1-194F-B3F9-F256708A2ED9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7:57.333" v="256"/>
          <ac:picMkLst>
            <pc:docMk/>
            <pc:sldMk cId="969061314" sldId="270"/>
            <ac:picMk id="14" creationId="{5F90538D-EE4F-3B88-727E-DAD2750DFB4A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7:57.333" v="255"/>
          <ac:picMkLst>
            <pc:docMk/>
            <pc:sldMk cId="969061314" sldId="270"/>
            <ac:picMk id="16" creationId="{EBE783A6-F87C-5C68-F721-6019B7BEB591}"/>
          </ac:picMkLst>
        </pc:picChg>
      </pc:sldChg>
      <pc:sldChg chg="delSp modSp add replId">
        <pc:chgData name="Utilisateur invité" userId="S::urn:spo:anon#1a97cc64f914200dca9447a880239ceab54253d54e93f47b1db7ae5fc823977d::" providerId="AD" clId="Web-{E0AFAAC4-856D-4375-B398-63189462846A}" dt="2023-09-01T12:40:27.939" v="657" actId="1076"/>
        <pc:sldMkLst>
          <pc:docMk/>
          <pc:sldMk cId="1983108871" sldId="271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40:23.032" v="656" actId="20577"/>
          <ac:spMkLst>
            <pc:docMk/>
            <pc:sldMk cId="1983108871" sldId="271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E0AFAAC4-856D-4375-B398-63189462846A}" dt="2023-09-01T12:29:45.446" v="263"/>
          <ac:picMkLst>
            <pc:docMk/>
            <pc:sldMk cId="1983108871" sldId="271"/>
            <ac:picMk id="3" creationId="{A2B5A924-094A-FA11-08C8-6D52FAC9BC8B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9:45.446" v="265"/>
          <ac:picMkLst>
            <pc:docMk/>
            <pc:sldMk cId="1983108871" sldId="271"/>
            <ac:picMk id="14" creationId="{5F90538D-EE4F-3B88-727E-DAD2750DFB4A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9:45.446" v="264"/>
          <ac:picMkLst>
            <pc:docMk/>
            <pc:sldMk cId="1983108871" sldId="271"/>
            <ac:picMk id="16" creationId="{EBE783A6-F87C-5C68-F721-6019B7BEB591}"/>
          </ac:picMkLst>
        </pc:picChg>
        <pc:cxnChg chg="mod">
          <ac:chgData name="Utilisateur invité" userId="S::urn:spo:anon#1a97cc64f914200dca9447a880239ceab54253d54e93f47b1db7ae5fc823977d::" providerId="AD" clId="Web-{E0AFAAC4-856D-4375-B398-63189462846A}" dt="2023-09-01T12:40:27.939" v="657" actId="1076"/>
          <ac:cxnSpMkLst>
            <pc:docMk/>
            <pc:sldMk cId="1983108871" sldId="271"/>
            <ac:cxnSpMk id="9" creationId="{05E25E1F-8750-DCED-4E78-959EDD1143AF}"/>
          </ac:cxnSpMkLst>
        </pc:cxnChg>
      </pc:sldChg>
      <pc:sldChg chg="addSp modSp">
        <pc:chgData name="Utilisateur invité" userId="S::urn:spo:anon#1a97cc64f914200dca9447a880239ceab54253d54e93f47b1db7ae5fc823977d::" providerId="AD" clId="Web-{E0AFAAC4-856D-4375-B398-63189462846A}" dt="2023-09-01T13:15:46.157" v="858" actId="20577"/>
        <pc:sldMkLst>
          <pc:docMk/>
          <pc:sldMk cId="1714200087" sldId="272"/>
        </pc:sldMkLst>
        <pc:spChg chg="mod">
          <ac:chgData name="Utilisateur invité" userId="S::urn:spo:anon#1a97cc64f914200dca9447a880239ceab54253d54e93f47b1db7ae5fc823977d::" providerId="AD" clId="Web-{E0AFAAC4-856D-4375-B398-63189462846A}" dt="2023-09-01T13:13:35.496" v="822" actId="1076"/>
          <ac:spMkLst>
            <pc:docMk/>
            <pc:sldMk cId="1714200087" sldId="272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3:15:46.157" v="858" actId="20577"/>
          <ac:spMkLst>
            <pc:docMk/>
            <pc:sldMk cId="1714200087" sldId="272"/>
            <ac:spMk id="11" creationId="{EA42306C-6809-0636-9A9B-062A78A74FAA}"/>
          </ac:spMkLst>
        </pc:spChg>
        <pc:picChg chg="add mod">
          <ac:chgData name="Utilisateur invité" userId="S::urn:spo:anon#1a97cc64f914200dca9447a880239ceab54253d54e93f47b1db7ae5fc823977d::" providerId="AD" clId="Web-{E0AFAAC4-856D-4375-B398-63189462846A}" dt="2023-09-01T13:05:28.838" v="808" actId="1076"/>
          <ac:picMkLst>
            <pc:docMk/>
            <pc:sldMk cId="1714200087" sldId="272"/>
            <ac:picMk id="4" creationId="{F4A04489-DB73-5F19-EBBD-55C33355F865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3:05:31.682" v="809" actId="1076"/>
          <ac:picMkLst>
            <pc:docMk/>
            <pc:sldMk cId="1714200087" sldId="272"/>
            <ac:picMk id="12" creationId="{79266F2F-9814-94C1-C6FF-3E0D7BF1BCE5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3:05:26.978" v="807" actId="1076"/>
          <ac:picMkLst>
            <pc:docMk/>
            <pc:sldMk cId="1714200087" sldId="272"/>
            <ac:picMk id="13" creationId="{7146FBDF-888D-51D7-5C05-27491E341467}"/>
          </ac:picMkLst>
        </pc:picChg>
      </pc:sldChg>
      <pc:sldChg chg="addSp delSp modSp add replId">
        <pc:chgData name="Utilisateur invité" userId="S::urn:spo:anon#1a97cc64f914200dca9447a880239ceab54253d54e93f47b1db7ae5fc823977d::" providerId="AD" clId="Web-{E0AFAAC4-856D-4375-B398-63189462846A}" dt="2023-09-01T12:51:49.808" v="713" actId="20577"/>
        <pc:sldMkLst>
          <pc:docMk/>
          <pc:sldMk cId="2019202648" sldId="273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51:36.666" v="706" actId="1076"/>
          <ac:spMkLst>
            <pc:docMk/>
            <pc:sldMk cId="2019202648" sldId="273"/>
            <ac:spMk id="2" creationId="{6ADB2CCD-B097-40FA-A277-977EE4CFA2DD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2:51:49.808" v="713" actId="20577"/>
          <ac:spMkLst>
            <pc:docMk/>
            <pc:sldMk cId="2019202648" sldId="273"/>
            <ac:spMk id="3" creationId="{3110D29A-7B3E-AAA1-4F22-27B82C65EE49}"/>
          </ac:spMkLst>
        </pc:spChg>
        <pc:spChg chg="del mod">
          <ac:chgData name="Utilisateur invité" userId="S::urn:spo:anon#1a97cc64f914200dca9447a880239ceab54253d54e93f47b1db7ae5fc823977d::" providerId="AD" clId="Web-{E0AFAAC4-856D-4375-B398-63189462846A}" dt="2023-09-01T12:50:27.195" v="687"/>
          <ac:spMkLst>
            <pc:docMk/>
            <pc:sldMk cId="2019202648" sldId="273"/>
            <ac:spMk id="11" creationId="{EA42306C-6809-0636-9A9B-062A78A74FAA}"/>
          </ac:spMkLst>
        </pc:spChg>
      </pc:sldChg>
      <pc:sldChg chg="add replId">
        <pc:chgData name="Utilisateur invité" userId="S::urn:spo:anon#1a97cc64f914200dca9447a880239ceab54253d54e93f47b1db7ae5fc823977d::" providerId="AD" clId="Web-{E0AFAAC4-856D-4375-B398-63189462846A}" dt="2023-09-01T13:20:33.559" v="913"/>
        <pc:sldMkLst>
          <pc:docMk/>
          <pc:sldMk cId="293354657" sldId="275"/>
        </pc:sldMkLst>
      </pc:sldChg>
    </pc:docChg>
  </pc:docChgLst>
  <pc:docChgLst>
    <pc:chgData name="Utilisateur invité" userId="S::urn:spo:anon#1a97cc64f914200dca9447a880239ceab54253d54e93f47b1db7ae5fc823977d::" providerId="AD" clId="Web-{8F265A00-2743-4D51-4631-10098878F2C5}"/>
    <pc:docChg chg="addSld delSld modSld">
      <pc:chgData name="Utilisateur invité" userId="S::urn:spo:anon#1a97cc64f914200dca9447a880239ceab54253d54e93f47b1db7ae5fc823977d::" providerId="AD" clId="Web-{8F265A00-2743-4D51-4631-10098878F2C5}" dt="2023-09-04T13:58:31.250" v="133" actId="20577"/>
      <pc:docMkLst>
        <pc:docMk/>
      </pc:docMkLst>
      <pc:sldChg chg="addSp delSp modSp">
        <pc:chgData name="Utilisateur invité" userId="S::urn:spo:anon#1a97cc64f914200dca9447a880239ceab54253d54e93f47b1db7ae5fc823977d::" providerId="AD" clId="Web-{8F265A00-2743-4D51-4631-10098878F2C5}" dt="2023-09-04T09:42:49.936" v="71" actId="1076"/>
        <pc:sldMkLst>
          <pc:docMk/>
          <pc:sldMk cId="341783639" sldId="257"/>
        </pc:sldMkLst>
        <pc:spChg chg="mod">
          <ac:chgData name="Utilisateur invité" userId="S::urn:spo:anon#1a97cc64f914200dca9447a880239ceab54253d54e93f47b1db7ae5fc823977d::" providerId="AD" clId="Web-{8F265A00-2743-4D51-4631-10098878F2C5}" dt="2023-09-04T09:42:49.936" v="71" actId="1076"/>
          <ac:spMkLst>
            <pc:docMk/>
            <pc:sldMk cId="341783639" sldId="257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F265A00-2743-4D51-4631-10098878F2C5}" dt="2023-09-04T09:38:01.925" v="33" actId="1076"/>
          <ac:spMkLst>
            <pc:docMk/>
            <pc:sldMk cId="341783639" sldId="257"/>
            <ac:spMk id="11" creationId="{EA42306C-6809-0636-9A9B-062A78A74FAA}"/>
          </ac:spMkLst>
        </pc:spChg>
        <pc:picChg chg="add mod">
          <ac:chgData name="Utilisateur invité" userId="S::urn:spo:anon#1a97cc64f914200dca9447a880239ceab54253d54e93f47b1db7ae5fc823977d::" providerId="AD" clId="Web-{8F265A00-2743-4D51-4631-10098878F2C5}" dt="2023-09-04T09:37:29.643" v="26" actId="1076"/>
          <ac:picMkLst>
            <pc:docMk/>
            <pc:sldMk cId="341783639" sldId="257"/>
            <ac:picMk id="3" creationId="{C44C940B-3109-CCD4-6B7A-6FEFE3B1D85C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37:29.659" v="27" actId="1076"/>
          <ac:picMkLst>
            <pc:docMk/>
            <pc:sldMk cId="341783639" sldId="257"/>
            <ac:picMk id="12" creationId="{6ED38AB6-4C50-1455-BB51-99891E255447}"/>
          </ac:picMkLst>
        </pc:picChg>
        <pc:picChg chg="del">
          <ac:chgData name="Utilisateur invité" userId="S::urn:spo:anon#1a97cc64f914200dca9447a880239ceab54253d54e93f47b1db7ae5fc823977d::" providerId="AD" clId="Web-{8F265A00-2743-4D51-4631-10098878F2C5}" dt="2023-09-04T09:37:07.158" v="18"/>
          <ac:picMkLst>
            <pc:docMk/>
            <pc:sldMk cId="341783639" sldId="257"/>
            <ac:picMk id="14" creationId="{5F90538D-EE4F-3B88-727E-DAD2750DFB4A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37:29.659" v="28" actId="1076"/>
          <ac:picMkLst>
            <pc:docMk/>
            <pc:sldMk cId="341783639" sldId="257"/>
            <ac:picMk id="15" creationId="{AE06849E-8930-A4A4-F26B-D5272B116DD7}"/>
          </ac:picMkLst>
        </pc:picChg>
        <pc:picChg chg="del">
          <ac:chgData name="Utilisateur invité" userId="S::urn:spo:anon#1a97cc64f914200dca9447a880239ceab54253d54e93f47b1db7ae5fc823977d::" providerId="AD" clId="Web-{8F265A00-2743-4D51-4631-10098878F2C5}" dt="2023-09-04T09:37:08.626" v="19"/>
          <ac:picMkLst>
            <pc:docMk/>
            <pc:sldMk cId="341783639" sldId="257"/>
            <ac:picMk id="16" creationId="{EBE783A6-F87C-5C68-F721-6019B7BEB591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37:29.690" v="29" actId="1076"/>
          <ac:picMkLst>
            <pc:docMk/>
            <pc:sldMk cId="341783639" sldId="257"/>
            <ac:picMk id="19" creationId="{331945CF-FB86-C4F6-85B6-B7E80A3B59B6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37:36.924" v="31" actId="1076"/>
          <ac:picMkLst>
            <pc:docMk/>
            <pc:sldMk cId="341783639" sldId="257"/>
            <ac:picMk id="21" creationId="{F18905F1-3346-5C4B-6A89-65482803B92E}"/>
          </ac:picMkLst>
        </pc:picChg>
        <pc:cxnChg chg="mod">
          <ac:chgData name="Utilisateur invité" userId="S::urn:spo:anon#1a97cc64f914200dca9447a880239ceab54253d54e93f47b1db7ae5fc823977d::" providerId="AD" clId="Web-{8F265A00-2743-4D51-4631-10098878F2C5}" dt="2023-09-04T09:37:14.517" v="20" actId="1076"/>
          <ac:cxnSpMkLst>
            <pc:docMk/>
            <pc:sldMk cId="341783639" sldId="257"/>
            <ac:cxnSpMk id="9" creationId="{05E25E1F-8750-DCED-4E78-959EDD1143AF}"/>
          </ac:cxnSpMkLst>
        </pc:cxnChg>
      </pc:sldChg>
      <pc:sldChg chg="modSp">
        <pc:chgData name="Utilisateur invité" userId="S::urn:spo:anon#1a97cc64f914200dca9447a880239ceab54253d54e93f47b1db7ae5fc823977d::" providerId="AD" clId="Web-{8F265A00-2743-4D51-4631-10098878F2C5}" dt="2023-09-04T13:54:06.026" v="95" actId="1076"/>
        <pc:sldMkLst>
          <pc:docMk/>
          <pc:sldMk cId="2824358291" sldId="260"/>
        </pc:sldMkLst>
        <pc:spChg chg="mod">
          <ac:chgData name="Utilisateur invité" userId="S::urn:spo:anon#1a97cc64f914200dca9447a880239ceab54253d54e93f47b1db7ae5fc823977d::" providerId="AD" clId="Web-{8F265A00-2743-4D51-4631-10098878F2C5}" dt="2023-09-04T13:54:06.026" v="95" actId="1076"/>
          <ac:spMkLst>
            <pc:docMk/>
            <pc:sldMk cId="2824358291" sldId="260"/>
            <ac:spMk id="11" creationId="{EA42306C-6809-0636-9A9B-062A78A74FAA}"/>
          </ac:spMkLst>
        </pc:spChg>
      </pc:sldChg>
      <pc:sldChg chg="modSp">
        <pc:chgData name="Utilisateur invité" userId="S::urn:spo:anon#1a97cc64f914200dca9447a880239ceab54253d54e93f47b1db7ae5fc823977d::" providerId="AD" clId="Web-{8F265A00-2743-4D51-4631-10098878F2C5}" dt="2023-09-04T13:53:47.963" v="94" actId="20577"/>
        <pc:sldMkLst>
          <pc:docMk/>
          <pc:sldMk cId="2113898870" sldId="263"/>
        </pc:sldMkLst>
        <pc:spChg chg="mod">
          <ac:chgData name="Utilisateur invité" userId="S::urn:spo:anon#1a97cc64f914200dca9447a880239ceab54253d54e93f47b1db7ae5fc823977d::" providerId="AD" clId="Web-{8F265A00-2743-4D51-4631-10098878F2C5}" dt="2023-09-04T13:53:47.963" v="94" actId="20577"/>
          <ac:spMkLst>
            <pc:docMk/>
            <pc:sldMk cId="2113898870" sldId="263"/>
            <ac:spMk id="11" creationId="{EA42306C-6809-0636-9A9B-062A78A74FAA}"/>
          </ac:spMkLst>
        </pc:spChg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40:48.775" v="56" actId="1076"/>
        <pc:sldMkLst>
          <pc:docMk/>
          <pc:sldMk cId="510259730" sldId="264"/>
        </pc:sldMkLst>
        <pc:picChg chg="add mod">
          <ac:chgData name="Utilisateur invité" userId="S::urn:spo:anon#1a97cc64f914200dca9447a880239ceab54253d54e93f47b1db7ae5fc823977d::" providerId="AD" clId="Web-{8F265A00-2743-4D51-4631-10098878F2C5}" dt="2023-09-04T09:40:48.775" v="56" actId="1076"/>
          <ac:picMkLst>
            <pc:docMk/>
            <pc:sldMk cId="510259730" sldId="264"/>
            <ac:picMk id="14" creationId="{F779F964-0930-651D-F461-DDC42B47A723}"/>
          </ac:picMkLst>
        </pc:picChg>
      </pc:sldChg>
      <pc:sldChg chg="addSp">
        <pc:chgData name="Utilisateur invité" userId="S::urn:spo:anon#1a97cc64f914200dca9447a880239ceab54253d54e93f47b1db7ae5fc823977d::" providerId="AD" clId="Web-{8F265A00-2743-4D51-4631-10098878F2C5}" dt="2023-09-04T09:38:42.193" v="34"/>
        <pc:sldMkLst>
          <pc:docMk/>
          <pc:sldMk cId="729084859" sldId="267"/>
        </pc:sldMkLst>
        <pc:picChg chg="add">
          <ac:chgData name="Utilisateur invité" userId="S::urn:spo:anon#1a97cc64f914200dca9447a880239ceab54253d54e93f47b1db7ae5fc823977d::" providerId="AD" clId="Web-{8F265A00-2743-4D51-4631-10098878F2C5}" dt="2023-09-04T09:38:42.193" v="34"/>
          <ac:picMkLst>
            <pc:docMk/>
            <pc:sldMk cId="729084859" sldId="267"/>
            <ac:picMk id="3" creationId="{1801B4EF-D5A7-C82C-481C-5D3DDD733251}"/>
          </ac:picMkLst>
        </pc:picChg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41:33.730" v="64" actId="14100"/>
        <pc:sldMkLst>
          <pc:docMk/>
          <pc:sldMk cId="155347320" sldId="268"/>
        </pc:sldMkLst>
        <pc:picChg chg="mod">
          <ac:chgData name="Utilisateur invité" userId="S::urn:spo:anon#1a97cc64f914200dca9447a880239ceab54253d54e93f47b1db7ae5fc823977d::" providerId="AD" clId="Web-{8F265A00-2743-4D51-4631-10098878F2C5}" dt="2023-09-04T09:41:33.730" v="64" actId="14100"/>
          <ac:picMkLst>
            <pc:docMk/>
            <pc:sldMk cId="155347320" sldId="268"/>
            <ac:picMk id="2" creationId="{3A05B3AB-4A47-3251-912D-A30FEC1C46B8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40:57.963" v="58" actId="1076"/>
          <ac:picMkLst>
            <pc:docMk/>
            <pc:sldMk cId="155347320" sldId="268"/>
            <ac:picMk id="11" creationId="{767A9660-1729-A267-B9B3-660B9883A900}"/>
          </ac:picMkLst>
        </pc:picChg>
      </pc:sldChg>
      <pc:sldChg chg="addSp">
        <pc:chgData name="Utilisateur invité" userId="S::urn:spo:anon#1a97cc64f914200dca9447a880239ceab54253d54e93f47b1db7ae5fc823977d::" providerId="AD" clId="Web-{8F265A00-2743-4D51-4631-10098878F2C5}" dt="2023-09-04T09:36:05.077" v="13"/>
        <pc:sldMkLst>
          <pc:docMk/>
          <pc:sldMk cId="2114808265" sldId="269"/>
        </pc:sldMkLst>
        <pc:picChg chg="add">
          <ac:chgData name="Utilisateur invité" userId="S::urn:spo:anon#1a97cc64f914200dca9447a880239ceab54253d54e93f47b1db7ae5fc823977d::" providerId="AD" clId="Web-{8F265A00-2743-4D51-4631-10098878F2C5}" dt="2023-09-04T09:36:05.049" v="12"/>
          <ac:picMkLst>
            <pc:docMk/>
            <pc:sldMk cId="2114808265" sldId="269"/>
            <ac:picMk id="12" creationId="{967E2EFC-25BB-1E52-E97E-3427913DC2B8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6:05.077" v="13"/>
          <ac:picMkLst>
            <pc:docMk/>
            <pc:sldMk cId="2114808265" sldId="269"/>
            <ac:picMk id="15" creationId="{4DBC6286-AEC5-BDCD-7AB3-AD1C19FD6C13}"/>
          </ac:picMkLst>
        </pc:picChg>
      </pc:sldChg>
      <pc:sldChg chg="addSp del">
        <pc:chgData name="Utilisateur invité" userId="S::urn:spo:anon#1a97cc64f914200dca9447a880239ceab54253d54e93f47b1db7ae5fc823977d::" providerId="AD" clId="Web-{8F265A00-2743-4D51-4631-10098878F2C5}" dt="2023-09-04T09:35:48.748" v="11"/>
        <pc:sldMkLst>
          <pc:docMk/>
          <pc:sldMk cId="969061314" sldId="270"/>
        </pc:sldMkLst>
        <pc:picChg chg="add">
          <ac:chgData name="Utilisateur invité" userId="S::urn:spo:anon#1a97cc64f914200dca9447a880239ceab54253d54e93f47b1db7ae5fc823977d::" providerId="AD" clId="Web-{8F265A00-2743-4D51-4631-10098878F2C5}" dt="2023-09-04T09:35:26.888" v="9"/>
          <ac:picMkLst>
            <pc:docMk/>
            <pc:sldMk cId="969061314" sldId="270"/>
            <ac:picMk id="3" creationId="{4820384F-6A52-2CF9-F3CD-6F7489BA4A91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5:26.919" v="10"/>
          <ac:picMkLst>
            <pc:docMk/>
            <pc:sldMk cId="969061314" sldId="270"/>
            <ac:picMk id="12" creationId="{21E08335-A89D-0203-FB0D-580F296AA5C3}"/>
          </ac:picMkLst>
        </pc:picChg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38:58.771" v="36"/>
        <pc:sldMkLst>
          <pc:docMk/>
          <pc:sldMk cId="1983108871" sldId="271"/>
        </pc:sldMkLst>
        <pc:spChg chg="mod">
          <ac:chgData name="Utilisateur invité" userId="S::urn:spo:anon#1a97cc64f914200dca9447a880239ceab54253d54e93f47b1db7ae5fc823977d::" providerId="AD" clId="Web-{8F265A00-2743-4D51-4631-10098878F2C5}" dt="2023-09-04T09:38:56.521" v="35" actId="1076"/>
          <ac:spMkLst>
            <pc:docMk/>
            <pc:sldMk cId="1983108871" sldId="271"/>
            <ac:spMk id="11" creationId="{EA42306C-6809-0636-9A9B-062A78A74FAA}"/>
          </ac:spMkLst>
        </pc:spChg>
        <pc:picChg chg="add">
          <ac:chgData name="Utilisateur invité" userId="S::urn:spo:anon#1a97cc64f914200dca9447a880239ceab54253d54e93f47b1db7ae5fc823977d::" providerId="AD" clId="Web-{8F265A00-2743-4D51-4631-10098878F2C5}" dt="2023-09-04T09:36:27.234" v="16"/>
          <ac:picMkLst>
            <pc:docMk/>
            <pc:sldMk cId="1983108871" sldId="271"/>
            <ac:picMk id="4" creationId="{070B7928-BDDE-46CF-C9C8-9F3B0824A281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6:27.250" v="17"/>
          <ac:picMkLst>
            <pc:docMk/>
            <pc:sldMk cId="1983108871" sldId="271"/>
            <ac:picMk id="12" creationId="{14E47276-5AC5-DC5B-C63C-C211E122CBDB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8:58.771" v="36"/>
          <ac:picMkLst>
            <pc:docMk/>
            <pc:sldMk cId="1983108871" sldId="271"/>
            <ac:picMk id="14" creationId="{3332A2E5-00CE-5DB0-7ABB-EC03FB90FEB9}"/>
          </ac:picMkLst>
        </pc:picChg>
      </pc:sldChg>
      <pc:sldChg chg="addSp delSp modSp">
        <pc:chgData name="Utilisateur invité" userId="S::urn:spo:anon#1a97cc64f914200dca9447a880239ceab54253d54e93f47b1db7ae5fc823977d::" providerId="AD" clId="Web-{8F265A00-2743-4D51-4631-10098878F2C5}" dt="2023-09-04T09:40:24.571" v="54" actId="1076"/>
        <pc:sldMkLst>
          <pc:docMk/>
          <pc:sldMk cId="1714200087" sldId="272"/>
        </pc:sldMkLst>
        <pc:spChg chg="mod">
          <ac:chgData name="Utilisateur invité" userId="S::urn:spo:anon#1a97cc64f914200dca9447a880239ceab54253d54e93f47b1db7ae5fc823977d::" providerId="AD" clId="Web-{8F265A00-2743-4D51-4631-10098878F2C5}" dt="2023-09-04T09:40:24.571" v="54" actId="1076"/>
          <ac:spMkLst>
            <pc:docMk/>
            <pc:sldMk cId="1714200087" sldId="272"/>
            <ac:spMk id="11" creationId="{EA42306C-6809-0636-9A9B-062A78A74FAA}"/>
          </ac:spMkLst>
        </pc:spChg>
        <pc:picChg chg="mod">
          <ac:chgData name="Utilisateur invité" userId="S::urn:spo:anon#1a97cc64f914200dca9447a880239ceab54253d54e93f47b1db7ae5fc823977d::" providerId="AD" clId="Web-{8F265A00-2743-4D51-4631-10098878F2C5}" dt="2023-09-04T09:39:46.461" v="39" actId="14100"/>
          <ac:picMkLst>
            <pc:docMk/>
            <pc:sldMk cId="1714200087" sldId="272"/>
            <ac:picMk id="2" creationId="{81556273-1B99-4F76-CBA1-49BA897F029F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39:59.852" v="43" actId="1076"/>
          <ac:picMkLst>
            <pc:docMk/>
            <pc:sldMk cId="1714200087" sldId="272"/>
            <ac:picMk id="4" creationId="{F4A04489-DB73-5F19-EBBD-55C33355F865}"/>
          </ac:picMkLst>
        </pc:picChg>
        <pc:picChg chg="del">
          <ac:chgData name="Utilisateur invité" userId="S::urn:spo:anon#1a97cc64f914200dca9447a880239ceab54253d54e93f47b1db7ae5fc823977d::" providerId="AD" clId="Web-{8F265A00-2743-4D51-4631-10098878F2C5}" dt="2023-09-04T09:39:48.898" v="40"/>
          <ac:picMkLst>
            <pc:docMk/>
            <pc:sldMk cId="1714200087" sldId="272"/>
            <ac:picMk id="12" creationId="{79266F2F-9814-94C1-C6FF-3E0D7BF1BCE5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39:59.868" v="44" actId="1076"/>
          <ac:picMkLst>
            <pc:docMk/>
            <pc:sldMk cId="1714200087" sldId="272"/>
            <ac:picMk id="13" creationId="{7146FBDF-888D-51D7-5C05-27491E341467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40:04.868" v="46" actId="1076"/>
          <ac:picMkLst>
            <pc:docMk/>
            <pc:sldMk cId="1714200087" sldId="272"/>
            <ac:picMk id="15" creationId="{A9BD03B6-6C39-89A5-041C-23EE3F8747BA}"/>
          </ac:picMkLst>
        </pc:picChg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39:05.928" v="38"/>
        <pc:sldMkLst>
          <pc:docMk/>
          <pc:sldMk cId="2019202648" sldId="273"/>
        </pc:sldMkLst>
        <pc:spChg chg="mod">
          <ac:chgData name="Utilisateur invité" userId="S::urn:spo:anon#1a97cc64f914200dca9447a880239ceab54253d54e93f47b1db7ae5fc823977d::" providerId="AD" clId="Web-{8F265A00-2743-4D51-4631-10098878F2C5}" dt="2023-09-04T09:39:04.553" v="37" actId="1076"/>
          <ac:spMkLst>
            <pc:docMk/>
            <pc:sldMk cId="2019202648" sldId="273"/>
            <ac:spMk id="3" creationId="{3110D29A-7B3E-AAA1-4F22-27B82C65EE49}"/>
          </ac:spMkLst>
        </pc:spChg>
        <pc:picChg chg="add">
          <ac:chgData name="Utilisateur invité" userId="S::urn:spo:anon#1a97cc64f914200dca9447a880239ceab54253d54e93f47b1db7ae5fc823977d::" providerId="AD" clId="Web-{8F265A00-2743-4D51-4631-10098878F2C5}" dt="2023-09-04T09:36:10.593" v="14"/>
          <ac:picMkLst>
            <pc:docMk/>
            <pc:sldMk cId="2019202648" sldId="273"/>
            <ac:picMk id="10" creationId="{625A8F24-59DA-81ED-94B7-DE4681DFA5CD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6:10.624" v="15"/>
          <ac:picMkLst>
            <pc:docMk/>
            <pc:sldMk cId="2019202648" sldId="273"/>
            <ac:picMk id="12" creationId="{8F2E585A-B340-7A5C-F116-A9925A96B5D3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9:05.928" v="38"/>
          <ac:picMkLst>
            <pc:docMk/>
            <pc:sldMk cId="2019202648" sldId="273"/>
            <ac:picMk id="14" creationId="{7644327B-C7A5-9831-02E0-BBC21F9CB717}"/>
          </ac:picMkLst>
        </pc:picChg>
      </pc:sldChg>
      <pc:sldChg chg="addSp delSp modSp">
        <pc:chgData name="Utilisateur invité" userId="S::urn:spo:anon#1a97cc64f914200dca9447a880239ceab54253d54e93f47b1db7ae5fc823977d::" providerId="AD" clId="Web-{8F265A00-2743-4D51-4631-10098878F2C5}" dt="2023-09-04T09:42:02.310" v="68" actId="1076"/>
        <pc:sldMkLst>
          <pc:docMk/>
          <pc:sldMk cId="293354657" sldId="275"/>
        </pc:sldMkLst>
        <pc:picChg chg="mod">
          <ac:chgData name="Utilisateur invité" userId="S::urn:spo:anon#1a97cc64f914200dca9447a880239ceab54253d54e93f47b1db7ae5fc823977d::" providerId="AD" clId="Web-{8F265A00-2743-4D51-4631-10098878F2C5}" dt="2023-09-04T09:42:02.294" v="67" actId="1076"/>
          <ac:picMkLst>
            <pc:docMk/>
            <pc:sldMk cId="293354657" sldId="275"/>
            <ac:picMk id="9" creationId="{D357E733-F214-5DCE-FCD0-DA00B8DC2822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33:54.994" v="4" actId="14100"/>
          <ac:picMkLst>
            <pc:docMk/>
            <pc:sldMk cId="293354657" sldId="275"/>
            <ac:picMk id="11" creationId="{8F2AA282-BD29-5FE2-0EB5-3B46E1459B4D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42:02.310" v="68" actId="1076"/>
          <ac:picMkLst>
            <pc:docMk/>
            <pc:sldMk cId="293354657" sldId="275"/>
            <ac:picMk id="12" creationId="{436A7AAF-E01D-A6BB-3198-3F0190675D7F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33:51.385" v="3" actId="1076"/>
          <ac:picMkLst>
            <pc:docMk/>
            <pc:sldMk cId="293354657" sldId="275"/>
            <ac:picMk id="13" creationId="{F739EC02-10DC-2CE2-B83A-2266691D3905}"/>
          </ac:picMkLst>
        </pc:picChg>
        <pc:picChg chg="del">
          <ac:chgData name="Utilisateur invité" userId="S::urn:spo:anon#1a97cc64f914200dca9447a880239ceab54253d54e93f47b1db7ae5fc823977d::" providerId="AD" clId="Web-{8F265A00-2743-4D51-4631-10098878F2C5}" dt="2023-09-04T09:33:45.697" v="1"/>
          <ac:picMkLst>
            <pc:docMk/>
            <pc:sldMk cId="293354657" sldId="275"/>
            <ac:picMk id="14" creationId="{5A428706-88D7-8B0E-8FEF-48425D92432F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41:51.294" v="66" actId="1076"/>
          <ac:picMkLst>
            <pc:docMk/>
            <pc:sldMk cId="293354657" sldId="275"/>
            <ac:picMk id="16" creationId="{CB328685-161C-75E9-3AAE-FC18D0FE3559}"/>
          </ac:picMkLst>
        </pc:picChg>
      </pc:sldChg>
      <pc:sldChg chg="addSp delSp">
        <pc:chgData name="Utilisateur invité" userId="S::urn:spo:anon#1a97cc64f914200dca9447a880239ceab54253d54e93f47b1db7ae5fc823977d::" providerId="AD" clId="Web-{8F265A00-2743-4D51-4631-10098878F2C5}" dt="2023-09-04T09:34:50.402" v="8"/>
        <pc:sldMkLst>
          <pc:docMk/>
          <pc:sldMk cId="298095298" sldId="276"/>
        </pc:sldMkLst>
        <pc:spChg chg="add del">
          <ac:chgData name="Utilisateur invité" userId="S::urn:spo:anon#1a97cc64f914200dca9447a880239ceab54253d54e93f47b1db7ae5fc823977d::" providerId="AD" clId="Web-{8F265A00-2743-4D51-4631-10098878F2C5}" dt="2023-09-04T09:34:50.402" v="8"/>
          <ac:spMkLst>
            <pc:docMk/>
            <pc:sldMk cId="298095298" sldId="276"/>
            <ac:spMk id="11" creationId="{EA42306C-6809-0636-9A9B-062A78A74FAA}"/>
          </ac:spMkLst>
        </pc:spChg>
        <pc:graphicFrameChg chg="add del">
          <ac:chgData name="Utilisateur invité" userId="S::urn:spo:anon#1a97cc64f914200dca9447a880239ceab54253d54e93f47b1db7ae5fc823977d::" providerId="AD" clId="Web-{8F265A00-2743-4D51-4631-10098878F2C5}" dt="2023-09-04T09:34:50.402" v="8"/>
          <ac:graphicFrameMkLst>
            <pc:docMk/>
            <pc:sldMk cId="298095298" sldId="276"/>
            <ac:graphicFrameMk id="13" creationId="{3EC8B165-B59D-EE50-70D4-B5694F335CE0}"/>
          </ac:graphicFrameMkLst>
        </pc:graphicFrameChg>
        <pc:picChg chg="add">
          <ac:chgData name="Utilisateur invité" userId="S::urn:spo:anon#1a97cc64f914200dca9447a880239ceab54253d54e93f47b1db7ae5fc823977d::" providerId="AD" clId="Web-{8F265A00-2743-4D51-4631-10098878F2C5}" dt="2023-09-04T09:34:01.916" v="5"/>
          <ac:picMkLst>
            <pc:docMk/>
            <pc:sldMk cId="298095298" sldId="276"/>
            <ac:picMk id="3" creationId="{EFB3E78B-7845-3E14-E1A0-C20EEC1718DD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4:01.932" v="6"/>
          <ac:picMkLst>
            <pc:docMk/>
            <pc:sldMk cId="298095298" sldId="276"/>
            <ac:picMk id="9" creationId="{E316B56C-C958-17D2-57C0-2EEF2727EA63}"/>
          </ac:picMkLst>
        </pc:picChg>
      </pc:sldChg>
      <pc:sldChg chg="addSp delSp modSp add replId">
        <pc:chgData name="Utilisateur invité" userId="S::urn:spo:anon#1a97cc64f914200dca9447a880239ceab54253d54e93f47b1db7ae5fc823977d::" providerId="AD" clId="Web-{8F265A00-2743-4D51-4631-10098878F2C5}" dt="2023-09-04T13:58:31.250" v="133" actId="20577"/>
        <pc:sldMkLst>
          <pc:docMk/>
          <pc:sldMk cId="2826597527" sldId="278"/>
        </pc:sldMkLst>
        <pc:spChg chg="add mod">
          <ac:chgData name="Utilisateur invité" userId="S::urn:spo:anon#1a97cc64f914200dca9447a880239ceab54253d54e93f47b1db7ae5fc823977d::" providerId="AD" clId="Web-{8F265A00-2743-4D51-4631-10098878F2C5}" dt="2023-09-04T13:58:31.250" v="133" actId="20577"/>
          <ac:spMkLst>
            <pc:docMk/>
            <pc:sldMk cId="2826597527" sldId="278"/>
            <ac:spMk id="10" creationId="{E31E6A65-993C-B528-C7D2-3CAF8490087F}"/>
          </ac:spMkLst>
        </pc:spChg>
        <pc:picChg chg="del">
          <ac:chgData name="Utilisateur invité" userId="S::urn:spo:anon#1a97cc64f914200dca9447a880239ceab54253d54e93f47b1db7ae5fc823977d::" providerId="AD" clId="Web-{8F265A00-2743-4D51-4631-10098878F2C5}" dt="2023-09-04T13:45:19.185" v="73"/>
          <ac:picMkLst>
            <pc:docMk/>
            <pc:sldMk cId="2826597527" sldId="278"/>
            <ac:picMk id="2" creationId="{3A05B3AB-4A47-3251-912D-A30FEC1C46B8}"/>
          </ac:picMkLst>
        </pc:picChg>
      </pc:sldChg>
    </pc:docChg>
  </pc:docChgLst>
  <pc:docChgLst>
    <pc:chgData name="Utilisateur invité" userId="S::urn:spo:anon#1a97cc64f914200dca9447a880239ceab54253d54e93f47b1db7ae5fc823977d::" providerId="AD" clId="Web-{058C0C99-AB1A-FDC1-9F84-F2EBA58E29EF}"/>
    <pc:docChg chg="modSld">
      <pc:chgData name="Utilisateur invité" userId="S::urn:spo:anon#1a97cc64f914200dca9447a880239ceab54253d54e93f47b1db7ae5fc823977d::" providerId="AD" clId="Web-{058C0C99-AB1A-FDC1-9F84-F2EBA58E29EF}" dt="2023-09-01T13:46:55.875" v="130" actId="20577"/>
      <pc:docMkLst>
        <pc:docMk/>
      </pc:docMkLst>
      <pc:sldChg chg="modSp">
        <pc:chgData name="Utilisateur invité" userId="S::urn:spo:anon#1a97cc64f914200dca9447a880239ceab54253d54e93f47b1db7ae5fc823977d::" providerId="AD" clId="Web-{058C0C99-AB1A-FDC1-9F84-F2EBA58E29EF}" dt="2023-09-01T13:35:43.959" v="3" actId="14100"/>
        <pc:sldMkLst>
          <pc:docMk/>
          <pc:sldMk cId="155347320" sldId="268"/>
        </pc:sldMkLst>
        <pc:picChg chg="mod">
          <ac:chgData name="Utilisateur invité" userId="S::urn:spo:anon#1a97cc64f914200dca9447a880239ceab54253d54e93f47b1db7ae5fc823977d::" providerId="AD" clId="Web-{058C0C99-AB1A-FDC1-9F84-F2EBA58E29EF}" dt="2023-09-01T13:35:43.959" v="3" actId="14100"/>
          <ac:picMkLst>
            <pc:docMk/>
            <pc:sldMk cId="155347320" sldId="268"/>
            <ac:picMk id="2" creationId="{3A05B3AB-4A47-3251-912D-A30FEC1C46B8}"/>
          </ac:picMkLst>
        </pc:picChg>
      </pc:sldChg>
      <pc:sldChg chg="modSp">
        <pc:chgData name="Utilisateur invité" userId="S::urn:spo:anon#1a97cc64f914200dca9447a880239ceab54253d54e93f47b1db7ae5fc823977d::" providerId="AD" clId="Web-{058C0C99-AB1A-FDC1-9F84-F2EBA58E29EF}" dt="2023-09-01T13:46:55.875" v="130" actId="20577"/>
        <pc:sldMkLst>
          <pc:docMk/>
          <pc:sldMk cId="1714200087" sldId="272"/>
        </pc:sldMkLst>
        <pc:spChg chg="mod">
          <ac:chgData name="Utilisateur invité" userId="S::urn:spo:anon#1a97cc64f914200dca9447a880239ceab54253d54e93f47b1db7ae5fc823977d::" providerId="AD" clId="Web-{058C0C99-AB1A-FDC1-9F84-F2EBA58E29EF}" dt="2023-09-01T13:46:42.156" v="127" actId="1076"/>
          <ac:spMkLst>
            <pc:docMk/>
            <pc:sldMk cId="1714200087" sldId="272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058C0C99-AB1A-FDC1-9F84-F2EBA58E29EF}" dt="2023-09-01T13:46:55.875" v="130" actId="20577"/>
          <ac:spMkLst>
            <pc:docMk/>
            <pc:sldMk cId="1714200087" sldId="272"/>
            <ac:spMk id="11" creationId="{EA42306C-6809-0636-9A9B-062A78A74FAA}"/>
          </ac:spMkLst>
        </pc:spChg>
      </pc:sldChg>
      <pc:sldChg chg="addSp modSp">
        <pc:chgData name="Utilisateur invité" userId="S::urn:spo:anon#1a97cc64f914200dca9447a880239ceab54253d54e93f47b1db7ae5fc823977d::" providerId="AD" clId="Web-{058C0C99-AB1A-FDC1-9F84-F2EBA58E29EF}" dt="2023-09-01T13:46:34.343" v="126" actId="1076"/>
        <pc:sldMkLst>
          <pc:docMk/>
          <pc:sldMk cId="3878878756" sldId="274"/>
        </pc:sldMkLst>
        <pc:spChg chg="add mod">
          <ac:chgData name="Utilisateur invité" userId="S::urn:spo:anon#1a97cc64f914200dca9447a880239ceab54253d54e93f47b1db7ae5fc823977d::" providerId="AD" clId="Web-{058C0C99-AB1A-FDC1-9F84-F2EBA58E29EF}" dt="2023-09-01T13:45:03.746" v="70" actId="1076"/>
          <ac:spMkLst>
            <pc:docMk/>
            <pc:sldMk cId="3878878756" sldId="274"/>
            <ac:spMk id="2" creationId="{A3B14F19-27A0-B278-DBEF-D8783241AEDB}"/>
          </ac:spMkLst>
        </pc:spChg>
        <pc:spChg chg="mod">
          <ac:chgData name="Utilisateur invité" userId="S::urn:spo:anon#1a97cc64f914200dca9447a880239ceab54253d54e93f47b1db7ae5fc823977d::" providerId="AD" clId="Web-{058C0C99-AB1A-FDC1-9F84-F2EBA58E29EF}" dt="2023-09-01T13:44:46.651" v="58" actId="1076"/>
          <ac:spMkLst>
            <pc:docMk/>
            <pc:sldMk cId="3878878756" sldId="274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058C0C99-AB1A-FDC1-9F84-F2EBA58E29EF}" dt="2023-09-01T13:46:34.343" v="126" actId="1076"/>
          <ac:spMkLst>
            <pc:docMk/>
            <pc:sldMk cId="3878878756" sldId="274"/>
            <ac:spMk id="11" creationId="{EA42306C-6809-0636-9A9B-062A78A74FAA}"/>
          </ac:spMkLst>
        </pc:spChg>
      </pc:sldChg>
      <pc:sldChg chg="modSp">
        <pc:chgData name="Utilisateur invité" userId="S::urn:spo:anon#1a97cc64f914200dca9447a880239ceab54253d54e93f47b1db7ae5fc823977d::" providerId="AD" clId="Web-{058C0C99-AB1A-FDC1-9F84-F2EBA58E29EF}" dt="2023-09-01T13:39:31.249" v="48" actId="20577"/>
        <pc:sldMkLst>
          <pc:docMk/>
          <pc:sldMk cId="298095298" sldId="276"/>
        </pc:sldMkLst>
        <pc:spChg chg="mod">
          <ac:chgData name="Utilisateur invité" userId="S::urn:spo:anon#1a97cc64f914200dca9447a880239ceab54253d54e93f47b1db7ae5fc823977d::" providerId="AD" clId="Web-{058C0C99-AB1A-FDC1-9F84-F2EBA58E29EF}" dt="2023-09-01T13:38:35.591" v="5" actId="20577"/>
          <ac:spMkLst>
            <pc:docMk/>
            <pc:sldMk cId="298095298" sldId="276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058C0C99-AB1A-FDC1-9F84-F2EBA58E29EF}" dt="2023-09-01T13:39:31.249" v="48" actId="20577"/>
          <ac:spMkLst>
            <pc:docMk/>
            <pc:sldMk cId="298095298" sldId="276"/>
            <ac:spMk id="11" creationId="{EA42306C-6809-0636-9A9B-062A78A74FAA}"/>
          </ac:spMkLst>
        </pc:spChg>
      </pc:sldChg>
    </pc:docChg>
  </pc:docChgLst>
  <pc:docChgLst>
    <pc:chgData name="Sophie DUCARD" userId="26a80247-a9f9-4c67-9e27-b1fca66412bc" providerId="ADAL" clId="{5B5E7152-AA26-4DEC-B27B-F581EECC44E0}"/>
    <pc:docChg chg="modSld">
      <pc:chgData name="Sophie DUCARD" userId="26a80247-a9f9-4c67-9e27-b1fca66412bc" providerId="ADAL" clId="{5B5E7152-AA26-4DEC-B27B-F581EECC44E0}" dt="2024-09-17T12:51:27.443" v="2" actId="20577"/>
      <pc:docMkLst>
        <pc:docMk/>
      </pc:docMkLst>
      <pc:sldChg chg="modSp mod">
        <pc:chgData name="Sophie DUCARD" userId="26a80247-a9f9-4c67-9e27-b1fca66412bc" providerId="ADAL" clId="{5B5E7152-AA26-4DEC-B27B-F581EECC44E0}" dt="2024-09-17T12:42:39.219" v="1" actId="20577"/>
        <pc:sldMkLst>
          <pc:docMk/>
          <pc:sldMk cId="437233771" sldId="278"/>
        </pc:sldMkLst>
        <pc:spChg chg="mod">
          <ac:chgData name="Sophie DUCARD" userId="26a80247-a9f9-4c67-9e27-b1fca66412bc" providerId="ADAL" clId="{5B5E7152-AA26-4DEC-B27B-F581EECC44E0}" dt="2024-09-17T12:42:39.219" v="1" actId="20577"/>
          <ac:spMkLst>
            <pc:docMk/>
            <pc:sldMk cId="437233771" sldId="278"/>
            <ac:spMk id="11" creationId="{EA42306C-6809-0636-9A9B-062A78A74FAA}"/>
          </ac:spMkLst>
        </pc:spChg>
      </pc:sldChg>
      <pc:sldChg chg="modSp mod">
        <pc:chgData name="Sophie DUCARD" userId="26a80247-a9f9-4c67-9e27-b1fca66412bc" providerId="ADAL" clId="{5B5E7152-AA26-4DEC-B27B-F581EECC44E0}" dt="2024-09-17T12:51:27.443" v="2" actId="20577"/>
        <pc:sldMkLst>
          <pc:docMk/>
          <pc:sldMk cId="3736534916" sldId="290"/>
        </pc:sldMkLst>
        <pc:spChg chg="mod">
          <ac:chgData name="Sophie DUCARD" userId="26a80247-a9f9-4c67-9e27-b1fca66412bc" providerId="ADAL" clId="{5B5E7152-AA26-4DEC-B27B-F581EECC44E0}" dt="2024-09-17T12:51:27.443" v="2" actId="20577"/>
          <ac:spMkLst>
            <pc:docMk/>
            <pc:sldMk cId="3736534916" sldId="290"/>
            <ac:spMk id="2" creationId="{E83A84AC-59E9-6974-DE70-658D0FA7141E}"/>
          </ac:spMkLst>
        </pc:spChg>
      </pc:sldChg>
    </pc:docChg>
  </pc:docChgLst>
  <pc:docChgLst>
    <pc:chgData name="Utilisateur invité" userId="S::urn:spo:anon#1a97cc64f914200dca9447a880239ceab54253d54e93f47b1db7ae5fc823977d::" providerId="AD" clId="Web-{C2D31D4F-A262-BBE6-BA04-B40AD02FB314}"/>
    <pc:docChg chg="modSld">
      <pc:chgData name="Utilisateur invité" userId="S::urn:spo:anon#1a97cc64f914200dca9447a880239ceab54253d54e93f47b1db7ae5fc823977d::" providerId="AD" clId="Web-{C2D31D4F-A262-BBE6-BA04-B40AD02FB314}" dt="2023-09-01T13:34:03.214" v="39" actId="14100"/>
      <pc:docMkLst>
        <pc:docMk/>
      </pc:docMkLst>
      <pc:sldChg chg="addSp delSp modSp">
        <pc:chgData name="Utilisateur invité" userId="S::urn:spo:anon#1a97cc64f914200dca9447a880239ceab54253d54e93f47b1db7ae5fc823977d::" providerId="AD" clId="Web-{C2D31D4F-A262-BBE6-BA04-B40AD02FB314}" dt="2023-09-01T13:34:03.214" v="39" actId="14100"/>
        <pc:sldMkLst>
          <pc:docMk/>
          <pc:sldMk cId="293354657" sldId="275"/>
        </pc:sldMkLst>
        <pc:spChg chg="mod">
          <ac:chgData name="Utilisateur invité" userId="S::urn:spo:anon#1a97cc64f914200dca9447a880239ceab54253d54e93f47b1db7ae5fc823977d::" providerId="AD" clId="Web-{C2D31D4F-A262-BBE6-BA04-B40AD02FB314}" dt="2023-09-01T13:21:40.229" v="12" actId="1076"/>
          <ac:spMkLst>
            <pc:docMk/>
            <pc:sldMk cId="293354657" sldId="275"/>
            <ac:spMk id="10" creationId="{17559D4E-1D07-3C40-7B6E-41ED9B1A227F}"/>
          </ac:spMkLst>
        </pc:spChg>
        <pc:spChg chg="del mod">
          <ac:chgData name="Utilisateur invité" userId="S::urn:spo:anon#1a97cc64f914200dca9447a880239ceab54253d54e93f47b1db7ae5fc823977d::" providerId="AD" clId="Web-{C2D31D4F-A262-BBE6-BA04-B40AD02FB314}" dt="2023-09-01T13:21:21.743" v="2"/>
          <ac:spMkLst>
            <pc:docMk/>
            <pc:sldMk cId="293354657" sldId="275"/>
            <ac:spMk id="11" creationId="{EA42306C-6809-0636-9A9B-062A78A74FAA}"/>
          </ac:spMkLst>
        </pc:spChg>
        <pc:picChg chg="add mod">
          <ac:chgData name="Utilisateur invité" userId="S::urn:spo:anon#1a97cc64f914200dca9447a880239ceab54253d54e93f47b1db7ae5fc823977d::" providerId="AD" clId="Web-{C2D31D4F-A262-BBE6-BA04-B40AD02FB314}" dt="2023-09-01T13:33:52.338" v="36" actId="14100"/>
          <ac:picMkLst>
            <pc:docMk/>
            <pc:sldMk cId="293354657" sldId="275"/>
            <ac:picMk id="2" creationId="{CA6C3FE8-25AA-2563-F28E-218496B792C5}"/>
          </ac:picMkLst>
        </pc:picChg>
        <pc:picChg chg="add mod">
          <ac:chgData name="Utilisateur invité" userId="S::urn:spo:anon#1a97cc64f914200dca9447a880239ceab54253d54e93f47b1db7ae5fc823977d::" providerId="AD" clId="Web-{C2D31D4F-A262-BBE6-BA04-B40AD02FB314}" dt="2023-09-01T13:33:55.120" v="37" actId="14100"/>
          <ac:picMkLst>
            <pc:docMk/>
            <pc:sldMk cId="293354657" sldId="275"/>
            <ac:picMk id="3" creationId="{79B18780-9732-0A5F-F265-DF910A284DC8}"/>
          </ac:picMkLst>
        </pc:picChg>
        <pc:picChg chg="add mod">
          <ac:chgData name="Utilisateur invité" userId="S::urn:spo:anon#1a97cc64f914200dca9447a880239ceab54253d54e93f47b1db7ae5fc823977d::" providerId="AD" clId="Web-{C2D31D4F-A262-BBE6-BA04-B40AD02FB314}" dt="2023-09-01T13:34:03.214" v="39" actId="14100"/>
          <ac:picMkLst>
            <pc:docMk/>
            <pc:sldMk cId="293354657" sldId="275"/>
            <ac:picMk id="4" creationId="{51C0C80D-8E72-2459-907B-BD9021ABA3D4}"/>
          </ac:picMkLst>
        </pc:picChg>
        <pc:picChg chg="add mod">
          <ac:chgData name="Utilisateur invité" userId="S::urn:spo:anon#1a97cc64f914200dca9447a880239ceab54253d54e93f47b1db7ae5fc823977d::" providerId="AD" clId="Web-{C2D31D4F-A262-BBE6-BA04-B40AD02FB314}" dt="2023-09-01T13:33:15.023" v="28" actId="1076"/>
          <ac:picMkLst>
            <pc:docMk/>
            <pc:sldMk cId="293354657" sldId="275"/>
            <ac:picMk id="9" creationId="{D357E733-F214-5DCE-FCD0-DA00B8DC2822}"/>
          </ac:picMkLst>
        </pc:picChg>
        <pc:picChg chg="add mod">
          <ac:chgData name="Utilisateur invité" userId="S::urn:spo:anon#1a97cc64f914200dca9447a880239ceab54253d54e93f47b1db7ae5fc823977d::" providerId="AD" clId="Web-{C2D31D4F-A262-BBE6-BA04-B40AD02FB314}" dt="2023-09-01T13:33:07.148" v="26" actId="14100"/>
          <ac:picMkLst>
            <pc:docMk/>
            <pc:sldMk cId="293354657" sldId="275"/>
            <ac:picMk id="12" creationId="{436A7AAF-E01D-A6BB-3198-3F0190675D7F}"/>
          </ac:picMkLst>
        </pc:picChg>
      </pc:sldChg>
    </pc:docChg>
  </pc:docChgLst>
  <pc:docChgLst>
    <pc:chgData name="Adrien MARSALEIX" userId="4313c76f-60b7-4a17-9453-aa077539a612" providerId="ADAL" clId="{7566A2AB-B659-4F2F-BA1C-16346E2592A5}"/>
    <pc:docChg chg="undo custSel addSld modSld">
      <pc:chgData name="Adrien MARSALEIX" userId="4313c76f-60b7-4a17-9453-aa077539a612" providerId="ADAL" clId="{7566A2AB-B659-4F2F-BA1C-16346E2592A5}" dt="2024-09-17T15:10:19.635" v="1355" actId="1076"/>
      <pc:docMkLst>
        <pc:docMk/>
      </pc:docMkLst>
      <pc:sldChg chg="modSp mod">
        <pc:chgData name="Adrien MARSALEIX" userId="4313c76f-60b7-4a17-9453-aa077539a612" providerId="ADAL" clId="{7566A2AB-B659-4F2F-BA1C-16346E2592A5}" dt="2024-09-17T14:47:35.269" v="1352" actId="20577"/>
        <pc:sldMkLst>
          <pc:docMk/>
          <pc:sldMk cId="718452473" sldId="261"/>
        </pc:sldMkLst>
        <pc:spChg chg="mod">
          <ac:chgData name="Adrien MARSALEIX" userId="4313c76f-60b7-4a17-9453-aa077539a612" providerId="ADAL" clId="{7566A2AB-B659-4F2F-BA1C-16346E2592A5}" dt="2024-09-17T14:47:35.269" v="1352" actId="20577"/>
          <ac:spMkLst>
            <pc:docMk/>
            <pc:sldMk cId="718452473" sldId="261"/>
            <ac:spMk id="11" creationId="{EA42306C-6809-0636-9A9B-062A78A74FAA}"/>
          </ac:spMkLst>
        </pc:spChg>
      </pc:sldChg>
      <pc:sldChg chg="modSp mod">
        <pc:chgData name="Adrien MARSALEIX" userId="4313c76f-60b7-4a17-9453-aa077539a612" providerId="ADAL" clId="{7566A2AB-B659-4F2F-BA1C-16346E2592A5}" dt="2024-09-12T10:38:26.138" v="2" actId="20577"/>
        <pc:sldMkLst>
          <pc:docMk/>
          <pc:sldMk cId="953509128" sldId="266"/>
        </pc:sldMkLst>
        <pc:spChg chg="mod">
          <ac:chgData name="Adrien MARSALEIX" userId="4313c76f-60b7-4a17-9453-aa077539a612" providerId="ADAL" clId="{7566A2AB-B659-4F2F-BA1C-16346E2592A5}" dt="2024-09-12T10:38:26.138" v="2" actId="20577"/>
          <ac:spMkLst>
            <pc:docMk/>
            <pc:sldMk cId="953509128" sldId="266"/>
            <ac:spMk id="9" creationId="{AE327BA6-4FFC-CD70-B302-4C25742B52FE}"/>
          </ac:spMkLst>
        </pc:spChg>
      </pc:sldChg>
      <pc:sldChg chg="modSp mod">
        <pc:chgData name="Adrien MARSALEIX" userId="4313c76f-60b7-4a17-9453-aa077539a612" providerId="ADAL" clId="{7566A2AB-B659-4F2F-BA1C-16346E2592A5}" dt="2024-09-12T14:49:03.387" v="793" actId="20577"/>
        <pc:sldMkLst>
          <pc:docMk/>
          <pc:sldMk cId="2114808265" sldId="269"/>
        </pc:sldMkLst>
        <pc:spChg chg="mod">
          <ac:chgData name="Adrien MARSALEIX" userId="4313c76f-60b7-4a17-9453-aa077539a612" providerId="ADAL" clId="{7566A2AB-B659-4F2F-BA1C-16346E2592A5}" dt="2024-09-12T14:49:03.387" v="793" actId="20577"/>
          <ac:spMkLst>
            <pc:docMk/>
            <pc:sldMk cId="2114808265" sldId="269"/>
            <ac:spMk id="2" creationId="{25CE39D2-5014-E425-E574-65AE84F40121}"/>
          </ac:spMkLst>
        </pc:spChg>
      </pc:sldChg>
      <pc:sldChg chg="addSp modSp mod">
        <pc:chgData name="Adrien MARSALEIX" userId="4313c76f-60b7-4a17-9453-aa077539a612" providerId="ADAL" clId="{7566A2AB-B659-4F2F-BA1C-16346E2592A5}" dt="2024-09-17T15:10:19.635" v="1355" actId="1076"/>
        <pc:sldMkLst>
          <pc:docMk/>
          <pc:sldMk cId="1086224256" sldId="277"/>
        </pc:sldMkLst>
        <pc:spChg chg="mod">
          <ac:chgData name="Adrien MARSALEIX" userId="4313c76f-60b7-4a17-9453-aa077539a612" providerId="ADAL" clId="{7566A2AB-B659-4F2F-BA1C-16346E2592A5}" dt="2024-09-17T15:10:19.635" v="1355" actId="1076"/>
          <ac:spMkLst>
            <pc:docMk/>
            <pc:sldMk cId="1086224256" sldId="277"/>
            <ac:spMk id="4" creationId="{9A144909-DE2B-DCAF-8414-821DC6DE728A}"/>
          </ac:spMkLst>
        </pc:spChg>
        <pc:grpChg chg="add mod">
          <ac:chgData name="Adrien MARSALEIX" userId="4313c76f-60b7-4a17-9453-aa077539a612" providerId="ADAL" clId="{7566A2AB-B659-4F2F-BA1C-16346E2592A5}" dt="2024-09-16T08:05:31.238" v="922" actId="1076"/>
          <ac:grpSpMkLst>
            <pc:docMk/>
            <pc:sldMk cId="1086224256" sldId="277"/>
            <ac:grpSpMk id="2" creationId="{FA01B088-8689-0E37-B88C-3C6A289ED959}"/>
          </ac:grpSpMkLst>
        </pc:grpChg>
        <pc:picChg chg="mod">
          <ac:chgData name="Adrien MARSALEIX" userId="4313c76f-60b7-4a17-9453-aa077539a612" providerId="ADAL" clId="{7566A2AB-B659-4F2F-BA1C-16346E2592A5}" dt="2024-09-16T08:05:31.238" v="922" actId="1076"/>
          <ac:picMkLst>
            <pc:docMk/>
            <pc:sldMk cId="1086224256" sldId="277"/>
            <ac:picMk id="12" creationId="{6C39AC5A-74D9-59F9-30A5-7F6102163BF0}"/>
          </ac:picMkLst>
        </pc:picChg>
        <pc:picChg chg="mod">
          <ac:chgData name="Adrien MARSALEIX" userId="4313c76f-60b7-4a17-9453-aa077539a612" providerId="ADAL" clId="{7566A2AB-B659-4F2F-BA1C-16346E2592A5}" dt="2024-09-16T08:05:31.238" v="922" actId="1076"/>
          <ac:picMkLst>
            <pc:docMk/>
            <pc:sldMk cId="1086224256" sldId="277"/>
            <ac:picMk id="13" creationId="{DD5200AF-A5DA-7ECC-54B9-086C82AB88CC}"/>
          </ac:picMkLst>
        </pc:picChg>
        <pc:picChg chg="mod">
          <ac:chgData name="Adrien MARSALEIX" userId="4313c76f-60b7-4a17-9453-aa077539a612" providerId="ADAL" clId="{7566A2AB-B659-4F2F-BA1C-16346E2592A5}" dt="2024-09-16T08:05:31.238" v="922" actId="1076"/>
          <ac:picMkLst>
            <pc:docMk/>
            <pc:sldMk cId="1086224256" sldId="277"/>
            <ac:picMk id="15" creationId="{DEE695C9-8294-AE30-9D14-D6D8693B1EA0}"/>
          </ac:picMkLst>
        </pc:picChg>
        <pc:picChg chg="mod">
          <ac:chgData name="Adrien MARSALEIX" userId="4313c76f-60b7-4a17-9453-aa077539a612" providerId="ADAL" clId="{7566A2AB-B659-4F2F-BA1C-16346E2592A5}" dt="2024-09-17T15:10:16.085" v="1353" actId="1076"/>
          <ac:picMkLst>
            <pc:docMk/>
            <pc:sldMk cId="1086224256" sldId="277"/>
            <ac:picMk id="16" creationId="{5156A4AC-D62F-051F-FEBA-6C6622AEBBF9}"/>
          </ac:picMkLst>
        </pc:picChg>
        <pc:picChg chg="mod">
          <ac:chgData name="Adrien MARSALEIX" userId="4313c76f-60b7-4a17-9453-aa077539a612" providerId="ADAL" clId="{7566A2AB-B659-4F2F-BA1C-16346E2592A5}" dt="2024-09-16T08:05:31.238" v="922" actId="1076"/>
          <ac:picMkLst>
            <pc:docMk/>
            <pc:sldMk cId="1086224256" sldId="277"/>
            <ac:picMk id="18" creationId="{3259ED70-C386-F4C2-8B79-BB1B9101CD4F}"/>
          </ac:picMkLst>
        </pc:picChg>
        <pc:picChg chg="mod">
          <ac:chgData name="Adrien MARSALEIX" userId="4313c76f-60b7-4a17-9453-aa077539a612" providerId="ADAL" clId="{7566A2AB-B659-4F2F-BA1C-16346E2592A5}" dt="2024-09-16T08:05:31.238" v="922" actId="1076"/>
          <ac:picMkLst>
            <pc:docMk/>
            <pc:sldMk cId="1086224256" sldId="277"/>
            <ac:picMk id="20" creationId="{FE093B90-AA51-8FAE-8035-628E2D1E5E68}"/>
          </ac:picMkLst>
        </pc:picChg>
        <pc:picChg chg="mod">
          <ac:chgData name="Adrien MARSALEIX" userId="4313c76f-60b7-4a17-9453-aa077539a612" providerId="ADAL" clId="{7566A2AB-B659-4F2F-BA1C-16346E2592A5}" dt="2024-09-16T08:05:31.238" v="922" actId="1076"/>
          <ac:picMkLst>
            <pc:docMk/>
            <pc:sldMk cId="1086224256" sldId="277"/>
            <ac:picMk id="22" creationId="{638B40D9-14F2-C0FA-FBC7-E3A44271C188}"/>
          </ac:picMkLst>
        </pc:picChg>
        <pc:picChg chg="mod">
          <ac:chgData name="Adrien MARSALEIX" userId="4313c76f-60b7-4a17-9453-aa077539a612" providerId="ADAL" clId="{7566A2AB-B659-4F2F-BA1C-16346E2592A5}" dt="2024-09-16T08:05:31.238" v="922" actId="1076"/>
          <ac:picMkLst>
            <pc:docMk/>
            <pc:sldMk cId="1086224256" sldId="277"/>
            <ac:picMk id="26" creationId="{93608FAD-5FCC-B0CA-162F-C586EACAC363}"/>
          </ac:picMkLst>
        </pc:picChg>
      </pc:sldChg>
      <pc:sldChg chg="addSp modSp mod">
        <pc:chgData name="Adrien MARSALEIX" userId="4313c76f-60b7-4a17-9453-aa077539a612" providerId="ADAL" clId="{7566A2AB-B659-4F2F-BA1C-16346E2592A5}" dt="2024-09-12T14:15:00.687" v="690" actId="1076"/>
        <pc:sldMkLst>
          <pc:docMk/>
          <pc:sldMk cId="437233771" sldId="278"/>
        </pc:sldMkLst>
        <pc:spChg chg="mod">
          <ac:chgData name="Adrien MARSALEIX" userId="4313c76f-60b7-4a17-9453-aa077539a612" providerId="ADAL" clId="{7566A2AB-B659-4F2F-BA1C-16346E2592A5}" dt="2024-09-12T14:14:51.945" v="689" actId="6549"/>
          <ac:spMkLst>
            <pc:docMk/>
            <pc:sldMk cId="437233771" sldId="278"/>
            <ac:spMk id="11" creationId="{EA42306C-6809-0636-9A9B-062A78A74FAA}"/>
          </ac:spMkLst>
        </pc:spChg>
        <pc:picChg chg="add mod">
          <ac:chgData name="Adrien MARSALEIX" userId="4313c76f-60b7-4a17-9453-aa077539a612" providerId="ADAL" clId="{7566A2AB-B659-4F2F-BA1C-16346E2592A5}" dt="2024-09-12T14:15:00.687" v="690" actId="1076"/>
          <ac:picMkLst>
            <pc:docMk/>
            <pc:sldMk cId="437233771" sldId="278"/>
            <ac:picMk id="2" creationId="{854F47DD-0FBE-9AE5-12EC-AB49506579DB}"/>
          </ac:picMkLst>
        </pc:picChg>
      </pc:sldChg>
      <pc:sldChg chg="addSp delSp modSp mod">
        <pc:chgData name="Adrien MARSALEIX" userId="4313c76f-60b7-4a17-9453-aa077539a612" providerId="ADAL" clId="{7566A2AB-B659-4F2F-BA1C-16346E2592A5}" dt="2024-09-17T14:13:05.299" v="1307" actId="20577"/>
        <pc:sldMkLst>
          <pc:docMk/>
          <pc:sldMk cId="1813829180" sldId="279"/>
        </pc:sldMkLst>
        <pc:spChg chg="add mod">
          <ac:chgData name="Adrien MARSALEIX" userId="4313c76f-60b7-4a17-9453-aa077539a612" providerId="ADAL" clId="{7566A2AB-B659-4F2F-BA1C-16346E2592A5}" dt="2024-09-16T08:10:13.293" v="995" actId="122"/>
          <ac:spMkLst>
            <pc:docMk/>
            <pc:sldMk cId="1813829180" sldId="279"/>
            <ac:spMk id="2" creationId="{83E876BD-A74A-1A90-7B8F-99FAE322325D}"/>
          </ac:spMkLst>
        </pc:spChg>
        <pc:spChg chg="mod">
          <ac:chgData name="Adrien MARSALEIX" userId="4313c76f-60b7-4a17-9453-aa077539a612" providerId="ADAL" clId="{7566A2AB-B659-4F2F-BA1C-16346E2592A5}" dt="2024-09-12T13:34:04.941" v="168" actId="20577"/>
          <ac:spMkLst>
            <pc:docMk/>
            <pc:sldMk cId="1813829180" sldId="279"/>
            <ac:spMk id="3" creationId="{72ED5703-289A-6DC3-E81A-CEB6CBABFFBA}"/>
          </ac:spMkLst>
        </pc:spChg>
        <pc:spChg chg="add mod">
          <ac:chgData name="Adrien MARSALEIX" userId="4313c76f-60b7-4a17-9453-aa077539a612" providerId="ADAL" clId="{7566A2AB-B659-4F2F-BA1C-16346E2592A5}" dt="2024-09-16T08:10:10.971" v="994" actId="122"/>
          <ac:spMkLst>
            <pc:docMk/>
            <pc:sldMk cId="1813829180" sldId="279"/>
            <ac:spMk id="4" creationId="{7A918DE9-4BCF-AEFE-63FC-E184FC3DA0B2}"/>
          </ac:spMkLst>
        </pc:spChg>
        <pc:spChg chg="mod">
          <ac:chgData name="Adrien MARSALEIX" userId="4313c76f-60b7-4a17-9453-aa077539a612" providerId="ADAL" clId="{7566A2AB-B659-4F2F-BA1C-16346E2592A5}" dt="2024-09-17T14:13:05.299" v="1307" actId="20577"/>
          <ac:spMkLst>
            <pc:docMk/>
            <pc:sldMk cId="1813829180" sldId="279"/>
            <ac:spMk id="11" creationId="{EA42306C-6809-0636-9A9B-062A78A74FAA}"/>
          </ac:spMkLst>
        </pc:spChg>
        <pc:picChg chg="del">
          <ac:chgData name="Adrien MARSALEIX" userId="4313c76f-60b7-4a17-9453-aa077539a612" providerId="ADAL" clId="{7566A2AB-B659-4F2F-BA1C-16346E2592A5}" dt="2024-09-12T14:11:58.089" v="647" actId="478"/>
          <ac:picMkLst>
            <pc:docMk/>
            <pc:sldMk cId="1813829180" sldId="279"/>
            <ac:picMk id="4" creationId="{AEE61C0F-1C3E-787E-7802-2580304E8747}"/>
          </ac:picMkLst>
        </pc:picChg>
      </pc:sldChg>
      <pc:sldChg chg="modSp mod">
        <pc:chgData name="Adrien MARSALEIX" userId="4313c76f-60b7-4a17-9453-aa077539a612" providerId="ADAL" clId="{7566A2AB-B659-4F2F-BA1C-16346E2592A5}" dt="2024-09-17T08:09:15.558" v="1049" actId="20577"/>
        <pc:sldMkLst>
          <pc:docMk/>
          <pc:sldMk cId="3656099599" sldId="281"/>
        </pc:sldMkLst>
        <pc:spChg chg="mod">
          <ac:chgData name="Adrien MARSALEIX" userId="4313c76f-60b7-4a17-9453-aa077539a612" providerId="ADAL" clId="{7566A2AB-B659-4F2F-BA1C-16346E2592A5}" dt="2024-09-17T08:09:15.558" v="1049" actId="20577"/>
          <ac:spMkLst>
            <pc:docMk/>
            <pc:sldMk cId="3656099599" sldId="281"/>
            <ac:spMk id="2" creationId="{E83A84AC-59E9-6974-DE70-658D0FA7141E}"/>
          </ac:spMkLst>
        </pc:spChg>
      </pc:sldChg>
      <pc:sldChg chg="addSp delSp modSp mod">
        <pc:chgData name="Adrien MARSALEIX" userId="4313c76f-60b7-4a17-9453-aa077539a612" providerId="ADAL" clId="{7566A2AB-B659-4F2F-BA1C-16346E2592A5}" dt="2024-09-16T09:42:02.444" v="1012" actId="1076"/>
        <pc:sldMkLst>
          <pc:docMk/>
          <pc:sldMk cId="3624972040" sldId="282"/>
        </pc:sldMkLst>
        <pc:graphicFrameChg chg="del">
          <ac:chgData name="Adrien MARSALEIX" userId="4313c76f-60b7-4a17-9453-aa077539a612" providerId="ADAL" clId="{7566A2AB-B659-4F2F-BA1C-16346E2592A5}" dt="2024-09-12T12:55:26.191" v="36" actId="478"/>
          <ac:graphicFrameMkLst>
            <pc:docMk/>
            <pc:sldMk cId="3624972040" sldId="282"/>
            <ac:graphicFrameMk id="2" creationId="{A07EC526-6768-2C4C-E1CF-8FE6DE670DB2}"/>
          </ac:graphicFrameMkLst>
        </pc:graphicFrameChg>
        <pc:graphicFrameChg chg="del">
          <ac:chgData name="Adrien MARSALEIX" userId="4313c76f-60b7-4a17-9453-aa077539a612" providerId="ADAL" clId="{7566A2AB-B659-4F2F-BA1C-16346E2592A5}" dt="2024-09-12T12:55:26.879" v="37" actId="478"/>
          <ac:graphicFrameMkLst>
            <pc:docMk/>
            <pc:sldMk cId="3624972040" sldId="282"/>
            <ac:graphicFrameMk id="4" creationId="{B3F8E80D-8A76-6624-2279-C9AC25CA3963}"/>
          </ac:graphicFrameMkLst>
        </pc:graphicFrameChg>
        <pc:graphicFrameChg chg="del mod">
          <ac:chgData name="Adrien MARSALEIX" userId="4313c76f-60b7-4a17-9453-aa077539a612" providerId="ADAL" clId="{7566A2AB-B659-4F2F-BA1C-16346E2592A5}" dt="2024-09-12T12:55:27.514" v="40" actId="478"/>
          <ac:graphicFrameMkLst>
            <pc:docMk/>
            <pc:sldMk cId="3624972040" sldId="282"/>
            <ac:graphicFrameMk id="10" creationId="{6609D916-A309-57C9-202C-A47339739914}"/>
          </ac:graphicFrameMkLst>
        </pc:graphicFrameChg>
        <pc:picChg chg="add mod">
          <ac:chgData name="Adrien MARSALEIX" userId="4313c76f-60b7-4a17-9453-aa077539a612" providerId="ADAL" clId="{7566A2AB-B659-4F2F-BA1C-16346E2592A5}" dt="2024-09-16T09:39:09.156" v="1003" actId="1076"/>
          <ac:picMkLst>
            <pc:docMk/>
            <pc:sldMk cId="3624972040" sldId="282"/>
            <ac:picMk id="4" creationId="{B44E11AA-2796-7F1F-C15E-DE64F224D736}"/>
          </ac:picMkLst>
        </pc:picChg>
        <pc:picChg chg="add mod">
          <ac:chgData name="Adrien MARSALEIX" userId="4313c76f-60b7-4a17-9453-aa077539a612" providerId="ADAL" clId="{7566A2AB-B659-4F2F-BA1C-16346E2592A5}" dt="2024-09-16T09:42:02.444" v="1012" actId="1076"/>
          <ac:picMkLst>
            <pc:docMk/>
            <pc:sldMk cId="3624972040" sldId="282"/>
            <ac:picMk id="11" creationId="{E4C889DB-E024-E4D7-FF8F-E66F17EE6B91}"/>
          </ac:picMkLst>
        </pc:picChg>
        <pc:picChg chg="mod">
          <ac:chgData name="Adrien MARSALEIX" userId="4313c76f-60b7-4a17-9453-aa077539a612" providerId="ADAL" clId="{7566A2AB-B659-4F2F-BA1C-16346E2592A5}" dt="2024-09-16T09:39:15.691" v="1004" actId="14100"/>
          <ac:picMkLst>
            <pc:docMk/>
            <pc:sldMk cId="3624972040" sldId="282"/>
            <ac:picMk id="12" creationId="{06B713EB-0E12-051C-9E81-C13F6EBD4E8A}"/>
          </ac:picMkLst>
        </pc:picChg>
        <pc:picChg chg="del">
          <ac:chgData name="Adrien MARSALEIX" userId="4313c76f-60b7-4a17-9453-aa077539a612" providerId="ADAL" clId="{7566A2AB-B659-4F2F-BA1C-16346E2592A5}" dt="2024-09-12T12:57:16.001" v="77" actId="478"/>
          <ac:picMkLst>
            <pc:docMk/>
            <pc:sldMk cId="3624972040" sldId="282"/>
            <ac:picMk id="13" creationId="{EB17D89D-2225-9529-848B-D2B4A0BCDA69}"/>
          </ac:picMkLst>
        </pc:picChg>
        <pc:picChg chg="add mod">
          <ac:chgData name="Adrien MARSALEIX" userId="4313c76f-60b7-4a17-9453-aa077539a612" providerId="ADAL" clId="{7566A2AB-B659-4F2F-BA1C-16346E2592A5}" dt="2024-09-12T12:57:48.981" v="89" actId="1076"/>
          <ac:picMkLst>
            <pc:docMk/>
            <pc:sldMk cId="3624972040" sldId="282"/>
            <ac:picMk id="15" creationId="{CB660678-4AD7-C6A4-822D-EF4CD334C013}"/>
          </ac:picMkLst>
        </pc:picChg>
        <pc:picChg chg="add mod">
          <ac:chgData name="Adrien MARSALEIX" userId="4313c76f-60b7-4a17-9453-aa077539a612" providerId="ADAL" clId="{7566A2AB-B659-4F2F-BA1C-16346E2592A5}" dt="2024-09-12T12:58:02.009" v="91" actId="1076"/>
          <ac:picMkLst>
            <pc:docMk/>
            <pc:sldMk cId="3624972040" sldId="282"/>
            <ac:picMk id="17" creationId="{4216DE20-FEE7-AD3E-D970-C20E9DD37EEB}"/>
          </ac:picMkLst>
        </pc:picChg>
        <pc:picChg chg="add mod">
          <ac:chgData name="Adrien MARSALEIX" userId="4313c76f-60b7-4a17-9453-aa077539a612" providerId="ADAL" clId="{7566A2AB-B659-4F2F-BA1C-16346E2592A5}" dt="2024-09-12T12:58:04.313" v="92" actId="1076"/>
          <ac:picMkLst>
            <pc:docMk/>
            <pc:sldMk cId="3624972040" sldId="282"/>
            <ac:picMk id="19" creationId="{7950182B-F8BF-BD88-0E6B-BC8F7AC43ADA}"/>
          </ac:picMkLst>
        </pc:picChg>
        <pc:picChg chg="del mod">
          <ac:chgData name="Adrien MARSALEIX" userId="4313c76f-60b7-4a17-9453-aa077539a612" providerId="ADAL" clId="{7566A2AB-B659-4F2F-BA1C-16346E2592A5}" dt="2024-09-16T09:38:52.578" v="999" actId="478"/>
          <ac:picMkLst>
            <pc:docMk/>
            <pc:sldMk cId="3624972040" sldId="282"/>
            <ac:picMk id="20" creationId="{DA5E31ED-E34C-3323-075C-48E1AA2A28A0}"/>
          </ac:picMkLst>
        </pc:picChg>
        <pc:picChg chg="add del mod">
          <ac:chgData name="Adrien MARSALEIX" userId="4313c76f-60b7-4a17-9453-aa077539a612" providerId="ADAL" clId="{7566A2AB-B659-4F2F-BA1C-16346E2592A5}" dt="2024-09-16T09:41:42.698" v="1005" actId="478"/>
          <ac:picMkLst>
            <pc:docMk/>
            <pc:sldMk cId="3624972040" sldId="282"/>
            <ac:picMk id="22" creationId="{B28A1D48-1FAA-6276-5DA3-2F84B479F54C}"/>
          </ac:picMkLst>
        </pc:picChg>
        <pc:picChg chg="add mod">
          <ac:chgData name="Adrien MARSALEIX" userId="4313c76f-60b7-4a17-9453-aa077539a612" providerId="ADAL" clId="{7566A2AB-B659-4F2F-BA1C-16346E2592A5}" dt="2024-09-12T13:29:46.708" v="100" actId="1076"/>
          <ac:picMkLst>
            <pc:docMk/>
            <pc:sldMk cId="3624972040" sldId="282"/>
            <ac:picMk id="24" creationId="{9BAA7C9D-6DBE-F873-5776-FAD86932AA5B}"/>
          </ac:picMkLst>
        </pc:picChg>
      </pc:sldChg>
      <pc:sldChg chg="addSp delSp modSp mod">
        <pc:chgData name="Adrien MARSALEIX" userId="4313c76f-60b7-4a17-9453-aa077539a612" providerId="ADAL" clId="{7566A2AB-B659-4F2F-BA1C-16346E2592A5}" dt="2024-09-12T14:21:12.121" v="734" actId="1076"/>
        <pc:sldMkLst>
          <pc:docMk/>
          <pc:sldMk cId="1745351178" sldId="283"/>
        </pc:sldMkLst>
        <pc:graphicFrameChg chg="del">
          <ac:chgData name="Adrien MARSALEIX" userId="4313c76f-60b7-4a17-9453-aa077539a612" providerId="ADAL" clId="{7566A2AB-B659-4F2F-BA1C-16346E2592A5}" dt="2024-09-12T14:19:41.237" v="693" actId="478"/>
          <ac:graphicFrameMkLst>
            <pc:docMk/>
            <pc:sldMk cId="1745351178" sldId="283"/>
            <ac:graphicFrameMk id="2" creationId="{9E2F2DE3-0BC4-A8BF-CF02-37D1BF495DE7}"/>
          </ac:graphicFrameMkLst>
        </pc:graphicFrameChg>
        <pc:picChg chg="del">
          <ac:chgData name="Adrien MARSALEIX" userId="4313c76f-60b7-4a17-9453-aa077539a612" providerId="ADAL" clId="{7566A2AB-B659-4F2F-BA1C-16346E2592A5}" dt="2024-09-12T14:19:45.607" v="696" actId="478"/>
          <ac:picMkLst>
            <pc:docMk/>
            <pc:sldMk cId="1745351178" sldId="283"/>
            <ac:picMk id="10" creationId="{0FF6DC58-8C50-B0FA-48C1-6CD62307EE75}"/>
          </ac:picMkLst>
        </pc:picChg>
        <pc:picChg chg="add mod">
          <ac:chgData name="Adrien MARSALEIX" userId="4313c76f-60b7-4a17-9453-aa077539a612" providerId="ADAL" clId="{7566A2AB-B659-4F2F-BA1C-16346E2592A5}" dt="2024-09-12T14:19:58.437" v="704" actId="14100"/>
          <ac:picMkLst>
            <pc:docMk/>
            <pc:sldMk cId="1745351178" sldId="283"/>
            <ac:picMk id="11" creationId="{7976C1DC-F9F4-3A3F-8BB9-F9A0BEAD9147}"/>
          </ac:picMkLst>
        </pc:picChg>
        <pc:picChg chg="del">
          <ac:chgData name="Adrien MARSALEIX" userId="4313c76f-60b7-4a17-9453-aa077539a612" providerId="ADAL" clId="{7566A2AB-B659-4F2F-BA1C-16346E2592A5}" dt="2024-09-12T14:19:46.637" v="697" actId="478"/>
          <ac:picMkLst>
            <pc:docMk/>
            <pc:sldMk cId="1745351178" sldId="283"/>
            <ac:picMk id="13" creationId="{A60DEA43-5136-63D9-8E6C-86BD74DEC090}"/>
          </ac:picMkLst>
        </pc:picChg>
        <pc:picChg chg="add mod">
          <ac:chgData name="Adrien MARSALEIX" userId="4313c76f-60b7-4a17-9453-aa077539a612" providerId="ADAL" clId="{7566A2AB-B659-4F2F-BA1C-16346E2592A5}" dt="2024-09-12T14:21:12.121" v="734" actId="1076"/>
          <ac:picMkLst>
            <pc:docMk/>
            <pc:sldMk cId="1745351178" sldId="283"/>
            <ac:picMk id="15" creationId="{7AA05BFE-FF48-A853-CB4C-65F02A679499}"/>
          </ac:picMkLst>
        </pc:picChg>
        <pc:picChg chg="del">
          <ac:chgData name="Adrien MARSALEIX" userId="4313c76f-60b7-4a17-9453-aa077539a612" providerId="ADAL" clId="{7566A2AB-B659-4F2F-BA1C-16346E2592A5}" dt="2024-09-12T14:19:43.554" v="694" actId="478"/>
          <ac:picMkLst>
            <pc:docMk/>
            <pc:sldMk cId="1745351178" sldId="283"/>
            <ac:picMk id="16" creationId="{14B6EAE8-1C97-7F73-2D67-9D86EE338E75}"/>
          </ac:picMkLst>
        </pc:picChg>
        <pc:picChg chg="del">
          <ac:chgData name="Adrien MARSALEIX" userId="4313c76f-60b7-4a17-9453-aa077539a612" providerId="ADAL" clId="{7566A2AB-B659-4F2F-BA1C-16346E2592A5}" dt="2024-09-12T14:19:44.439" v="695" actId="478"/>
          <ac:picMkLst>
            <pc:docMk/>
            <pc:sldMk cId="1745351178" sldId="283"/>
            <ac:picMk id="18" creationId="{41DE5105-6AC9-1C64-FB2E-A3C3D130F7D6}"/>
          </ac:picMkLst>
        </pc:picChg>
        <pc:picChg chg="add mod">
          <ac:chgData name="Adrien MARSALEIX" userId="4313c76f-60b7-4a17-9453-aa077539a612" providerId="ADAL" clId="{7566A2AB-B659-4F2F-BA1C-16346E2592A5}" dt="2024-09-12T14:20:50.194" v="730" actId="1076"/>
          <ac:picMkLst>
            <pc:docMk/>
            <pc:sldMk cId="1745351178" sldId="283"/>
            <ac:picMk id="19" creationId="{6E26D2A5-2136-1008-5796-BC1AAE4F0BD4}"/>
          </ac:picMkLst>
        </pc:picChg>
        <pc:picChg chg="mod">
          <ac:chgData name="Adrien MARSALEIX" userId="4313c76f-60b7-4a17-9453-aa077539a612" providerId="ADAL" clId="{7566A2AB-B659-4F2F-BA1C-16346E2592A5}" dt="2024-09-12T14:21:07.437" v="731" actId="1076"/>
          <ac:picMkLst>
            <pc:docMk/>
            <pc:sldMk cId="1745351178" sldId="283"/>
            <ac:picMk id="20" creationId="{A6602480-D52E-44AB-EF63-A02CA6F1855C}"/>
          </ac:picMkLst>
        </pc:picChg>
        <pc:picChg chg="mod">
          <ac:chgData name="Adrien MARSALEIX" userId="4313c76f-60b7-4a17-9453-aa077539a612" providerId="ADAL" clId="{7566A2AB-B659-4F2F-BA1C-16346E2592A5}" dt="2024-09-12T14:19:28.554" v="692"/>
          <ac:picMkLst>
            <pc:docMk/>
            <pc:sldMk cId="1745351178" sldId="283"/>
            <ac:picMk id="22" creationId="{5748B4C6-0D48-9F3A-FDD5-C33A754B7494}"/>
          </ac:picMkLst>
        </pc:picChg>
        <pc:picChg chg="add mod">
          <ac:chgData name="Adrien MARSALEIX" userId="4313c76f-60b7-4a17-9453-aa077539a612" providerId="ADAL" clId="{7566A2AB-B659-4F2F-BA1C-16346E2592A5}" dt="2024-09-12T14:20:47.754" v="729" actId="1076"/>
          <ac:picMkLst>
            <pc:docMk/>
            <pc:sldMk cId="1745351178" sldId="283"/>
            <ac:picMk id="23" creationId="{69314857-DF84-6EB2-6D51-F2AFA89C2AD1}"/>
          </ac:picMkLst>
        </pc:picChg>
      </pc:sldChg>
      <pc:sldChg chg="addSp delSp modSp mod">
        <pc:chgData name="Adrien MARSALEIX" userId="4313c76f-60b7-4a17-9453-aa077539a612" providerId="ADAL" clId="{7566A2AB-B659-4F2F-BA1C-16346E2592A5}" dt="2024-09-12T14:48:06.137" v="785"/>
        <pc:sldMkLst>
          <pc:docMk/>
          <pc:sldMk cId="866235223" sldId="286"/>
        </pc:sldMkLst>
        <pc:spChg chg="mod">
          <ac:chgData name="Adrien MARSALEIX" userId="4313c76f-60b7-4a17-9453-aa077539a612" providerId="ADAL" clId="{7566A2AB-B659-4F2F-BA1C-16346E2592A5}" dt="2024-09-12T14:47:22.295" v="780" actId="1076"/>
          <ac:spMkLst>
            <pc:docMk/>
            <pc:sldMk cId="866235223" sldId="286"/>
            <ac:spMk id="19" creationId="{7A235C61-CA3F-C704-B45A-BAE28BA8487A}"/>
          </ac:spMkLst>
        </pc:spChg>
        <pc:graphicFrameChg chg="del mod">
          <ac:chgData name="Adrien MARSALEIX" userId="4313c76f-60b7-4a17-9453-aa077539a612" providerId="ADAL" clId="{7566A2AB-B659-4F2F-BA1C-16346E2592A5}" dt="2024-09-12T14:46:59.954" v="771" actId="478"/>
          <ac:graphicFrameMkLst>
            <pc:docMk/>
            <pc:sldMk cId="866235223" sldId="286"/>
            <ac:graphicFrameMk id="3" creationId="{DD82EF63-9631-570A-8453-46ED58DD57EF}"/>
          </ac:graphicFrameMkLst>
        </pc:graphicFrameChg>
        <pc:picChg chg="add mod">
          <ac:chgData name="Adrien MARSALEIX" userId="4313c76f-60b7-4a17-9453-aa077539a612" providerId="ADAL" clId="{7566A2AB-B659-4F2F-BA1C-16346E2592A5}" dt="2024-09-12T14:48:06.137" v="785"/>
          <ac:picMkLst>
            <pc:docMk/>
            <pc:sldMk cId="866235223" sldId="286"/>
            <ac:picMk id="10" creationId="{D164D7F2-B6F3-95F9-F6C0-99A3E61455EC}"/>
          </ac:picMkLst>
        </pc:picChg>
        <pc:picChg chg="mod">
          <ac:chgData name="Adrien MARSALEIX" userId="4313c76f-60b7-4a17-9453-aa077539a612" providerId="ADAL" clId="{7566A2AB-B659-4F2F-BA1C-16346E2592A5}" dt="2024-09-12T14:47:28.844" v="783" actId="688"/>
          <ac:picMkLst>
            <pc:docMk/>
            <pc:sldMk cId="866235223" sldId="286"/>
            <ac:picMk id="18" creationId="{365D8E8C-2EE9-F4F8-72B8-B78EF805C6F4}"/>
          </ac:picMkLst>
        </pc:picChg>
      </pc:sldChg>
      <pc:sldChg chg="modSp mod">
        <pc:chgData name="Adrien MARSALEIX" userId="4313c76f-60b7-4a17-9453-aa077539a612" providerId="ADAL" clId="{7566A2AB-B659-4F2F-BA1C-16346E2592A5}" dt="2024-09-12T15:10:07.287" v="920" actId="20577"/>
        <pc:sldMkLst>
          <pc:docMk/>
          <pc:sldMk cId="3395099297" sldId="289"/>
        </pc:sldMkLst>
        <pc:spChg chg="mod">
          <ac:chgData name="Adrien MARSALEIX" userId="4313c76f-60b7-4a17-9453-aa077539a612" providerId="ADAL" clId="{7566A2AB-B659-4F2F-BA1C-16346E2592A5}" dt="2024-09-12T15:10:07.287" v="920" actId="20577"/>
          <ac:spMkLst>
            <pc:docMk/>
            <pc:sldMk cId="3395099297" sldId="289"/>
            <ac:spMk id="11" creationId="{EA42306C-6809-0636-9A9B-062A78A74FAA}"/>
          </ac:spMkLst>
        </pc:spChg>
      </pc:sldChg>
      <pc:sldChg chg="modSp mod">
        <pc:chgData name="Adrien MARSALEIX" userId="4313c76f-60b7-4a17-9453-aa077539a612" providerId="ADAL" clId="{7566A2AB-B659-4F2F-BA1C-16346E2592A5}" dt="2024-09-12T10:40:33.776" v="33" actId="20577"/>
        <pc:sldMkLst>
          <pc:docMk/>
          <pc:sldMk cId="3736534916" sldId="290"/>
        </pc:sldMkLst>
        <pc:spChg chg="mod">
          <ac:chgData name="Adrien MARSALEIX" userId="4313c76f-60b7-4a17-9453-aa077539a612" providerId="ADAL" clId="{7566A2AB-B659-4F2F-BA1C-16346E2592A5}" dt="2024-09-12T10:40:33.776" v="33" actId="20577"/>
          <ac:spMkLst>
            <pc:docMk/>
            <pc:sldMk cId="3736534916" sldId="290"/>
            <ac:spMk id="2" creationId="{E83A84AC-59E9-6974-DE70-658D0FA7141E}"/>
          </ac:spMkLst>
        </pc:spChg>
      </pc:sldChg>
      <pc:sldChg chg="addSp modSp mod">
        <pc:chgData name="Adrien MARSALEIX" userId="4313c76f-60b7-4a17-9453-aa077539a612" providerId="ADAL" clId="{7566A2AB-B659-4F2F-BA1C-16346E2592A5}" dt="2024-09-12T14:26:49.568" v="770"/>
        <pc:sldMkLst>
          <pc:docMk/>
          <pc:sldMk cId="4152312183" sldId="291"/>
        </pc:sldMkLst>
        <pc:spChg chg="mod">
          <ac:chgData name="Adrien MARSALEIX" userId="4313c76f-60b7-4a17-9453-aa077539a612" providerId="ADAL" clId="{7566A2AB-B659-4F2F-BA1C-16346E2592A5}" dt="2024-09-12T14:25:01.025" v="765" actId="1076"/>
          <ac:spMkLst>
            <pc:docMk/>
            <pc:sldMk cId="4152312183" sldId="291"/>
            <ac:spMk id="2" creationId="{8DDAC3E9-708C-AB1B-3915-045FB05F2BB0}"/>
          </ac:spMkLst>
        </pc:spChg>
        <pc:spChg chg="mod">
          <ac:chgData name="Adrien MARSALEIX" userId="4313c76f-60b7-4a17-9453-aa077539a612" providerId="ADAL" clId="{7566A2AB-B659-4F2F-BA1C-16346E2592A5}" dt="2024-09-12T14:25:56.121" v="768" actId="14100"/>
          <ac:spMkLst>
            <pc:docMk/>
            <pc:sldMk cId="4152312183" sldId="291"/>
            <ac:spMk id="3" creationId="{72ED5703-289A-6DC3-E81A-CEB6CBABFFBA}"/>
          </ac:spMkLst>
        </pc:spChg>
        <pc:spChg chg="add mod">
          <ac:chgData name="Adrien MARSALEIX" userId="4313c76f-60b7-4a17-9453-aa077539a612" providerId="ADAL" clId="{7566A2AB-B659-4F2F-BA1C-16346E2592A5}" dt="2024-09-12T14:26:11.597" v="769" actId="164"/>
          <ac:spMkLst>
            <pc:docMk/>
            <pc:sldMk cId="4152312183" sldId="291"/>
            <ac:spMk id="12" creationId="{AB134E0E-F3E7-10BB-D0D0-3A708EC637DE}"/>
          </ac:spMkLst>
        </pc:spChg>
        <pc:grpChg chg="add mod">
          <ac:chgData name="Adrien MARSALEIX" userId="4313c76f-60b7-4a17-9453-aa077539a612" providerId="ADAL" clId="{7566A2AB-B659-4F2F-BA1C-16346E2592A5}" dt="2024-09-12T14:26:11.597" v="769" actId="164"/>
          <ac:grpSpMkLst>
            <pc:docMk/>
            <pc:sldMk cId="4152312183" sldId="291"/>
            <ac:grpSpMk id="13" creationId="{20521D88-520B-0EB2-018C-A4F0606A333B}"/>
          </ac:grpSpMkLst>
        </pc:grpChg>
        <pc:picChg chg="mod">
          <ac:chgData name="Adrien MARSALEIX" userId="4313c76f-60b7-4a17-9453-aa077539a612" providerId="ADAL" clId="{7566A2AB-B659-4F2F-BA1C-16346E2592A5}" dt="2024-09-12T14:24:11.845" v="745" actId="1076"/>
          <ac:picMkLst>
            <pc:docMk/>
            <pc:sldMk cId="4152312183" sldId="291"/>
            <ac:picMk id="4" creationId="{7EBAE15E-C9CE-F67E-6442-ACF306D9BA27}"/>
          </ac:picMkLst>
        </pc:picChg>
        <pc:picChg chg="add mod">
          <ac:chgData name="Adrien MARSALEIX" userId="4313c76f-60b7-4a17-9453-aa077539a612" providerId="ADAL" clId="{7566A2AB-B659-4F2F-BA1C-16346E2592A5}" dt="2024-09-12T14:26:49.568" v="770"/>
          <ac:picMkLst>
            <pc:docMk/>
            <pc:sldMk cId="4152312183" sldId="291"/>
            <ac:picMk id="11" creationId="{1E2A4B29-6279-22DC-AAA6-4DEF62CE4E72}"/>
          </ac:picMkLst>
        </pc:picChg>
      </pc:sldChg>
      <pc:sldChg chg="modSp add mod">
        <pc:chgData name="Adrien MARSALEIX" userId="4313c76f-60b7-4a17-9453-aa077539a612" providerId="ADAL" clId="{7566A2AB-B659-4F2F-BA1C-16346E2592A5}" dt="2024-09-17T14:12:27.999" v="1305" actId="1076"/>
        <pc:sldMkLst>
          <pc:docMk/>
          <pc:sldMk cId="4010525503" sldId="292"/>
        </pc:sldMkLst>
        <pc:spChg chg="mod">
          <ac:chgData name="Adrien MARSALEIX" userId="4313c76f-60b7-4a17-9453-aa077539a612" providerId="ADAL" clId="{7566A2AB-B659-4F2F-BA1C-16346E2592A5}" dt="2024-09-17T14:12:20.269" v="1304" actId="5793"/>
          <ac:spMkLst>
            <pc:docMk/>
            <pc:sldMk cId="4010525503" sldId="292"/>
            <ac:spMk id="11" creationId="{EA42306C-6809-0636-9A9B-062A78A74FAA}"/>
          </ac:spMkLst>
        </pc:spChg>
        <pc:picChg chg="mod">
          <ac:chgData name="Adrien MARSALEIX" userId="4313c76f-60b7-4a17-9453-aa077539a612" providerId="ADAL" clId="{7566A2AB-B659-4F2F-BA1C-16346E2592A5}" dt="2024-09-17T14:12:27.999" v="1305" actId="1076"/>
          <ac:picMkLst>
            <pc:docMk/>
            <pc:sldMk cId="4010525503" sldId="292"/>
            <ac:picMk id="4" creationId="{AEE61C0F-1C3E-787E-7802-2580304E8747}"/>
          </ac:picMkLst>
        </pc:picChg>
      </pc:sldChg>
      <pc:sldChg chg="modSp add mod">
        <pc:chgData name="Adrien MARSALEIX" userId="4313c76f-60b7-4a17-9453-aa077539a612" providerId="ADAL" clId="{7566A2AB-B659-4F2F-BA1C-16346E2592A5}" dt="2024-09-17T08:12:34.693" v="1272" actId="20577"/>
        <pc:sldMkLst>
          <pc:docMk/>
          <pc:sldMk cId="2149283452" sldId="293"/>
        </pc:sldMkLst>
        <pc:spChg chg="mod">
          <ac:chgData name="Adrien MARSALEIX" userId="4313c76f-60b7-4a17-9453-aa077539a612" providerId="ADAL" clId="{7566A2AB-B659-4F2F-BA1C-16346E2592A5}" dt="2024-09-17T08:12:34.693" v="1272" actId="20577"/>
          <ac:spMkLst>
            <pc:docMk/>
            <pc:sldMk cId="2149283452" sldId="293"/>
            <ac:spMk id="2" creationId="{E83A84AC-59E9-6974-DE70-658D0FA7141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F67C1-8DE2-C8FA-4F2C-9487236A6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5CE5C8-55F0-4221-5122-8C9E5979D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73F64C-AD30-4E44-2175-8B59C128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F35FC3-429A-8A76-1B7B-5E5C6CDA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9579FD-0A65-5300-9B51-2836B71E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61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263E6-18BC-B4EB-6693-881EC3C12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CEAC4F-159C-E1E1-0625-FC7F6D32C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3DB8C2-83EC-49E4-2216-30E03103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172B68-262E-F8DE-873C-CFFBE240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34F4AA-3197-D91E-07FD-802DE49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26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CDA15F5-82AF-AEAA-45A6-ECDBBE5DA9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7380C7-7EA9-F6CA-C8FB-EA394152A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DD52C7-219C-701C-BF59-FE4D3174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91043F-C374-7898-7F2D-38DF7E21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A45961-148B-907D-AE66-D67ACBCB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72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A02944-9BA0-4D8C-07C2-28F87898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8D703A-AB0F-B91D-1F53-68D6EE2FA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B56749-EED0-3FDD-14A6-25164315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561531-3A08-12B2-2A56-677F86BC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E97E94-FA3F-9010-8B73-50CB56D5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87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53FBB6-77EF-779F-FCCC-7940DCB3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B068D2-79A3-B00E-F068-E40BCB5D5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96F647-21A2-B847-C453-3044E87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0053C6-F496-79DA-D707-207373D2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D03D8F-68E2-966B-D141-89D1948C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4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02A6E-1AE7-78B1-AF54-C9357DD28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C2EF12-5456-4D9E-BE17-34AE7BC21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999957-62B5-31A7-BEF6-773E4AA26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0B0FD8-80C8-7991-0CF2-6B4870EE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25F5FC-7B87-8D14-91D3-26C32664B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8228BC-223E-E0E2-E7A8-5244F59D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58AD8-1A72-6700-094F-0529634B8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361C2A-916D-CD76-C6F4-CF5CC552F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3782FD-D965-026B-352E-A332F74D0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048E18-1729-536E-32D2-34E37B432D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8575148-C5EC-F74F-FDF2-D636477F4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CFEEC6-9C20-7A2A-58DD-23254F2A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B604E5-7FF2-6647-3E28-D1E79786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AF1C42-9ED2-B57F-4F99-F71A655E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56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6D9F0-9CDD-77AD-22DC-CCD2BE8F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8D0B01-9068-23CD-2B2B-3610BB0CB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138CBA-4637-14BF-B76D-9CB192D4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7B4081-1DCC-B889-D785-E08810A3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18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E3C1A0-7EAD-31A1-D4AF-588211D28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C80BE4-3D94-5028-78B0-2A4BDFAA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3AFFFA-9793-0137-32FF-3AFB2336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55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D8431-46EA-D665-C58A-25144AA2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2010D6-02DC-CC05-3382-FBE59CD5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5E9CD9-B239-4345-A012-11FB6A473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A7D1DC-1C7A-31A9-8419-E42357CD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11BA09-0644-F373-C3A9-3CEE0E5A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8C729C-158F-6D68-D6D4-20A6CC35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66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C2605C-C21F-BFAE-3D1E-221A95DF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EA7458-B247-854B-9CF8-18B56F8F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288216-D99A-7776-A5E5-B864F56CB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44C119-71C2-016B-5468-69B73C6FA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FCD8C1-8BF1-5656-24EF-2BC45F63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1E734A-A33F-0039-7966-FF27C64C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06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F422CD-88BC-C03E-F353-0C73050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4C7A1A-49D4-E92C-89D8-36D3F6FF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608CEF-36CD-03A2-C96D-D8F533DD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32241-9725-41F6-B57E-41FAB5A22C21}" type="datetimeFigureOut">
              <a:rPr lang="fr-FR" smtClean="0"/>
              <a:t>17/09/2024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5A00E4-843D-8213-7223-A682F8B8D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C27A03-EC4C-0E5F-4A69-B65C9618D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38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t-u-paysdelaloire.com/?weforms=aktpZ0huZTZfMTcyNjU3NzM1MF8xMTE3NQ==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ort-u-paysdelaloire.com/?weforms=aktpZ0huZTZfMTcyNjU3NjI4MF8xMTEyOQ==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hyperlink" Target="https://ffsu-my.sharepoint.com/:f:/g/personal/paysdelaloire_sport-u_com/EjCA4SIEzXFKqjqYv14bcloBzf8s21h-NS9-jrXZl_te3A?e=0Ngc1Q" TargetMode="Externa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SOzBnkcHus?feature=oembed" TargetMode="External"/><Relationship Id="rId6" Type="http://schemas.openxmlformats.org/officeDocument/2006/relationships/hyperlink" Target="https://ffsu-my.sharepoint.com/:v:/g/personal/paysdelaloire_sport-u_com/EZst7vqw4VdCn-5rb6BgMQgBByJ114bEBYA7yaA5PRtLAg?e=umv50x" TargetMode="External"/><Relationship Id="rId5" Type="http://schemas.openxmlformats.org/officeDocument/2006/relationships/hyperlink" Target="https://www.youtube.com/watch?v=5SOzBnkcHus" TargetMode="Externa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paysdelaloire@sport-u.com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hyperlink" Target="http://www.sport-u-paysdelaloire.com/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t-u.com/tuto-prise-de-licence-ffs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ffsu-my.sharepoint.com/:f:/g/personal/paysdelaloire_sport-u_com/EmjwqW9jyhBMtTJveod65dcBYKLfR13MjIXqY6T8ioajJQ?e=78wzr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ffsu-my.sharepoint.com/:f:/g/personal/paysdelaloire_sport-u_com/EoCCIoia6zNInGlo7FBHo5YBzduyWlkB_IFxqNma7uayNQ?e=3ihrsQ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loasso.com/associations/ligue-pays-de-la-loire-du-sport-universitair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8CEE20A0-2EF9-6631-D194-F0D96E2CDD77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C133CB28-6B84-E219-7696-8FDC7278AC5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3581F486-5C8D-3780-3AB3-6C31348A0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639015B3-7B95-3FEA-4F5D-8CCC0039E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E327BA6-4FFC-CD70-B302-4C25742B52FE}"/>
              </a:ext>
            </a:extLst>
          </p:cNvPr>
          <p:cNvSpPr txBox="1"/>
          <p:nvPr/>
        </p:nvSpPr>
        <p:spPr>
          <a:xfrm>
            <a:off x="353330" y="920657"/>
            <a:ext cx="11673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Rentrée </a:t>
            </a:r>
          </a:p>
          <a:p>
            <a:pPr algn="ctr"/>
            <a:r>
              <a:rPr lang="fr-FR" sz="66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2024/2025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49428B7-122B-22A5-2D7F-3415E4C38DCA}"/>
              </a:ext>
            </a:extLst>
          </p:cNvPr>
          <p:cNvCxnSpPr>
            <a:cxnSpLocks/>
          </p:cNvCxnSpPr>
          <p:nvPr/>
        </p:nvCxnSpPr>
        <p:spPr>
          <a:xfrm>
            <a:off x="2851318" y="3051671"/>
            <a:ext cx="664927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310C35C-6C9E-DA66-FBEC-51F284FF169A}"/>
              </a:ext>
            </a:extLst>
          </p:cNvPr>
          <p:cNvSpPr txBox="1"/>
          <p:nvPr/>
        </p:nvSpPr>
        <p:spPr>
          <a:xfrm>
            <a:off x="803857" y="3531413"/>
            <a:ext cx="1074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Informations Administratives</a:t>
            </a:r>
          </a:p>
          <a:p>
            <a:pPr algn="ctr"/>
            <a:r>
              <a:rPr lang="fr-FR" sz="3600" b="1" dirty="0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-</a:t>
            </a:r>
          </a:p>
          <a:p>
            <a:pPr algn="ctr"/>
            <a:r>
              <a:rPr lang="fr-FR" sz="3600" b="1" dirty="0" err="1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Dirigeant.e.s</a:t>
            </a:r>
            <a:r>
              <a:rPr lang="fr-FR" sz="3600" b="1" dirty="0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 des AS/BDS</a:t>
            </a: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B8601C0-C4D4-28A9-96E1-AC0AB0C5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6900" cy="14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0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177096" y="1850488"/>
            <a:ext cx="10293395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Questionnaire de santé à fournir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Pas besoin de le récupérer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Certificat médical pour les sports à contraintes ou pour un QS positif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Rugby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Boxe(s) combat - plein contact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Taekwondo combat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Tir sportif / biathlon / pentathlon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Karting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MEDICAL</a:t>
            </a:r>
          </a:p>
        </p:txBody>
      </p:sp>
    </p:spTree>
    <p:extLst>
      <p:ext uri="{BB962C8B-B14F-4D97-AF65-F5344CB8AC3E}">
        <p14:creationId xmlns:p14="http://schemas.microsoft.com/office/powerpoint/2010/main" val="154124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53748B0-4169-3CD8-5BEC-3BA280635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955098"/>
            <a:ext cx="7440575" cy="58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1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953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ARBITRAGE / FORMATION / SPORTIF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3A84AC-59E9-6974-DE70-658D0FA7141E}"/>
              </a:ext>
            </a:extLst>
          </p:cNvPr>
          <p:cNvSpPr txBox="1"/>
          <p:nvPr/>
        </p:nvSpPr>
        <p:spPr>
          <a:xfrm>
            <a:off x="1204256" y="1652231"/>
            <a:ext cx="1029339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Besoin d’arbitre pour faire vivre les championnats / déclassement sportif si absence (et égalité).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Défrayés à chaque match de 15€ à 25€ (35€ rugby).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Formations en partenariat avec les ligues mono-sport – passerelles existantes.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Liens d’inscriptions à l’arbitrage et aux formations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Angers :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3"/>
              </a:rPr>
              <a:t>Inscription Arbitres ANGERS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Nantes :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4"/>
              </a:rPr>
              <a:t>Inscription Arbitres NANTES</a:t>
            </a:r>
            <a:endParaRPr lang="fr-FR" sz="16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Forfaits / Feuilles de match / Installations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 sanction financière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Crédibilité pour les demandes d’installations.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9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953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ARBITRAGE / FORMATION / SPORTIF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3A84AC-59E9-6974-DE70-658D0FA7141E}"/>
              </a:ext>
            </a:extLst>
          </p:cNvPr>
          <p:cNvSpPr txBox="1"/>
          <p:nvPr/>
        </p:nvSpPr>
        <p:spPr>
          <a:xfrm>
            <a:off x="1204256" y="1652231"/>
            <a:ext cx="1029339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Commissions Mixtes Régionales ( CMR) 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27/09 – 10h30 : Basket-Ball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01/10 – 14h00 : Football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03/10 – 10h00 : Rugby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10/10 – 09h30 : Volleyball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Pour les sports individuels les dates seront fixées plus tard.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83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ACTIONS DE RENTREE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6B713EB-0E12-051C-9E81-C13F6EBD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58" y="4672583"/>
            <a:ext cx="2301637" cy="1981239"/>
          </a:xfrm>
          <a:prstGeom prst="rect">
            <a:avLst/>
          </a:prstGeom>
        </p:spPr>
      </p:pic>
      <p:pic>
        <p:nvPicPr>
          <p:cNvPr id="15" name="Image 14" descr="Une image contenant texte, balle, football, capture d’écran&#10;&#10;Description générée automatiquement">
            <a:extLst>
              <a:ext uri="{FF2B5EF4-FFF2-40B4-BE49-F238E27FC236}">
                <a16:creationId xmlns:a16="http://schemas.microsoft.com/office/drawing/2014/main" id="{CB660678-4AD7-C6A4-822D-EF4CD334C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42" y="3066739"/>
            <a:ext cx="2146392" cy="2146392"/>
          </a:xfrm>
          <a:prstGeom prst="rect">
            <a:avLst/>
          </a:prstGeom>
        </p:spPr>
      </p:pic>
      <p:pic>
        <p:nvPicPr>
          <p:cNvPr id="17" name="Image 16" descr="Une image contenant texte, plein air, volley-ball, capture d’écran&#10;&#10;Description générée automatiquement">
            <a:extLst>
              <a:ext uri="{FF2B5EF4-FFF2-40B4-BE49-F238E27FC236}">
                <a16:creationId xmlns:a16="http://schemas.microsoft.com/office/drawing/2014/main" id="{4216DE20-FEE7-AD3E-D970-C20E9DD37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01" y="1846895"/>
            <a:ext cx="2146392" cy="2146392"/>
          </a:xfrm>
          <a:prstGeom prst="rect">
            <a:avLst/>
          </a:prstGeom>
        </p:spPr>
      </p:pic>
      <p:pic>
        <p:nvPicPr>
          <p:cNvPr id="19" name="Image 18" descr="Une image contenant texte, capture d’écran, graphisme, logo&#10;&#10;Description générée automatiquement">
            <a:extLst>
              <a:ext uri="{FF2B5EF4-FFF2-40B4-BE49-F238E27FC236}">
                <a16:creationId xmlns:a16="http://schemas.microsoft.com/office/drawing/2014/main" id="{7950182B-F8BF-BD88-0E6B-BC8F7AC43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01" y="4162183"/>
            <a:ext cx="2146392" cy="2146392"/>
          </a:xfrm>
          <a:prstGeom prst="rect">
            <a:avLst/>
          </a:prstGeom>
        </p:spPr>
      </p:pic>
      <p:pic>
        <p:nvPicPr>
          <p:cNvPr id="24" name="Image 23" descr="Une image contenant texte, graphisme, capture d’écran, chaussures&#10;&#10;Description générée automatiquement">
            <a:extLst>
              <a:ext uri="{FF2B5EF4-FFF2-40B4-BE49-F238E27FC236}">
                <a16:creationId xmlns:a16="http://schemas.microsoft.com/office/drawing/2014/main" id="{9BAA7C9D-6DBE-F873-5776-FAD86932A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62" y="3066737"/>
            <a:ext cx="2146391" cy="2146391"/>
          </a:xfrm>
          <a:prstGeom prst="rect">
            <a:avLst/>
          </a:prstGeom>
        </p:spPr>
      </p:pic>
      <p:pic>
        <p:nvPicPr>
          <p:cNvPr id="4" name="Image 3" descr="Une image contenant texte, chaussures, Danse, habits&#10;&#10;Description générée automatiquement">
            <a:extLst>
              <a:ext uri="{FF2B5EF4-FFF2-40B4-BE49-F238E27FC236}">
                <a16:creationId xmlns:a16="http://schemas.microsoft.com/office/drawing/2014/main" id="{B44E11AA-2796-7F1F-C15E-DE64F224D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6" y="2189798"/>
            <a:ext cx="2290398" cy="2290398"/>
          </a:xfrm>
          <a:prstGeom prst="rect">
            <a:avLst/>
          </a:prstGeom>
        </p:spPr>
      </p:pic>
      <p:pic>
        <p:nvPicPr>
          <p:cNvPr id="11" name="Image 10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E4C889DB-E024-E4D7-FF8F-E66F17EE6B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40" y="3066737"/>
            <a:ext cx="2168642" cy="21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72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PACK COM</a:t>
            </a:r>
          </a:p>
        </p:txBody>
      </p:sp>
      <p:pic>
        <p:nvPicPr>
          <p:cNvPr id="20" name="Image 19" descr="Une image contenant Graphique, clipart, graphisme, dessin humoristique&#10;&#10;Description générée automatiquement">
            <a:extLst>
              <a:ext uri="{FF2B5EF4-FFF2-40B4-BE49-F238E27FC236}">
                <a16:creationId xmlns:a16="http://schemas.microsoft.com/office/drawing/2014/main" id="{A6602480-D52E-44AB-EF63-A02CA6F18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74" y="3916946"/>
            <a:ext cx="3394169" cy="1203233"/>
          </a:xfrm>
          <a:prstGeom prst="rect">
            <a:avLst/>
          </a:prstGeom>
        </p:spPr>
      </p:pic>
      <p:pic>
        <p:nvPicPr>
          <p:cNvPr id="22" name="Graphique 21" descr="Lien avec un remplissage uni">
            <a:hlinkClick r:id="rId4"/>
            <a:extLst>
              <a:ext uri="{FF2B5EF4-FFF2-40B4-BE49-F238E27FC236}">
                <a16:creationId xmlns:a16="http://schemas.microsoft.com/office/drawing/2014/main" id="{5748B4C6-0D48-9F3A-FDD5-C33A754B7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4826" y="1916281"/>
            <a:ext cx="1565236" cy="1565236"/>
          </a:xfrm>
          <a:prstGeom prst="rect">
            <a:avLst/>
          </a:prstGeom>
        </p:spPr>
      </p:pic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99FF4579-C818-F124-79B5-F0ACD833A332}"/>
              </a:ext>
            </a:extLst>
          </p:cNvPr>
          <p:cNvCxnSpPr>
            <a:cxnSpLocks/>
          </p:cNvCxnSpPr>
          <p:nvPr/>
        </p:nvCxnSpPr>
        <p:spPr>
          <a:xfrm>
            <a:off x="3636967" y="1859331"/>
            <a:ext cx="1441312" cy="839567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Image 10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7976C1DC-F9F4-3A3F-8BB9-F9A0BEAD9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3" y="2309319"/>
            <a:ext cx="3796036" cy="3796036"/>
          </a:xfrm>
          <a:prstGeom prst="rect">
            <a:avLst/>
          </a:prstGeom>
        </p:spPr>
      </p:pic>
      <p:pic>
        <p:nvPicPr>
          <p:cNvPr id="15" name="Image 14" descr="Une image contenant texte, affiche, livre, regarder&#10;&#10;Description générée automatiquement">
            <a:extLst>
              <a:ext uri="{FF2B5EF4-FFF2-40B4-BE49-F238E27FC236}">
                <a16:creationId xmlns:a16="http://schemas.microsoft.com/office/drawing/2014/main" id="{7AA05BFE-FF48-A853-CB4C-65F02A6794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34" y="3429000"/>
            <a:ext cx="3394169" cy="3394169"/>
          </a:xfrm>
          <a:prstGeom prst="rect">
            <a:avLst/>
          </a:prstGeom>
        </p:spPr>
      </p:pic>
      <p:pic>
        <p:nvPicPr>
          <p:cNvPr id="19" name="Image 18" descr="Une image contenant texte, affiche, graphisme, capture d’écran&#10;&#10;Description générée automatiquement">
            <a:extLst>
              <a:ext uri="{FF2B5EF4-FFF2-40B4-BE49-F238E27FC236}">
                <a16:creationId xmlns:a16="http://schemas.microsoft.com/office/drawing/2014/main" id="{6E26D2A5-2136-1008-5796-BC1AAE4F0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94" y="867269"/>
            <a:ext cx="2133265" cy="2133265"/>
          </a:xfrm>
          <a:prstGeom prst="rect">
            <a:avLst/>
          </a:prstGeom>
        </p:spPr>
      </p:pic>
      <p:pic>
        <p:nvPicPr>
          <p:cNvPr id="23" name="Image 22" descr="Une image contenant texte, affiche, habits, Visage humain&#10;&#10;Description générée automatiquement">
            <a:extLst>
              <a:ext uri="{FF2B5EF4-FFF2-40B4-BE49-F238E27FC236}">
                <a16:creationId xmlns:a16="http://schemas.microsoft.com/office/drawing/2014/main" id="{69314857-DF84-6EB2-6D51-F2AFA89C2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04" y="867269"/>
            <a:ext cx="2071550" cy="20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1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694027" y="1208395"/>
            <a:ext cx="428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PACK COM</a:t>
            </a:r>
          </a:p>
        </p:txBody>
      </p:sp>
      <p:pic>
        <p:nvPicPr>
          <p:cNvPr id="4" name="Média en ligne 3" title="Le Sport Universitaire en PDL">
            <a:hlinkClick r:id="" action="ppaction://media"/>
            <a:extLst>
              <a:ext uri="{FF2B5EF4-FFF2-40B4-BE49-F238E27FC236}">
                <a16:creationId xmlns:a16="http://schemas.microsoft.com/office/drawing/2014/main" id="{7EBAE15E-C9CE-F67E-6442-ACF306D9BA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94380" y="1979239"/>
            <a:ext cx="8092620" cy="45723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DAC3E9-708C-AB1B-3915-045FB05F2BB0}"/>
              </a:ext>
            </a:extLst>
          </p:cNvPr>
          <p:cNvSpPr txBox="1"/>
          <p:nvPr/>
        </p:nvSpPr>
        <p:spPr>
          <a:xfrm>
            <a:off x="14578" y="4426276"/>
            <a:ext cx="216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5"/>
              </a:rPr>
              <a:t>Cliquez : Vidéo Ligue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0521D88-520B-0EB2-018C-A4F0606A333B}"/>
              </a:ext>
            </a:extLst>
          </p:cNvPr>
          <p:cNvGrpSpPr/>
          <p:nvPr/>
        </p:nvGrpSpPr>
        <p:grpSpPr>
          <a:xfrm>
            <a:off x="7979664" y="952465"/>
            <a:ext cx="2041160" cy="914400"/>
            <a:chOff x="7979664" y="952465"/>
            <a:chExt cx="2041160" cy="914400"/>
          </a:xfrm>
        </p:grpSpPr>
        <p:pic>
          <p:nvPicPr>
            <p:cNvPr id="11" name="Graphique 10" descr="Présentation avec multimédia avec un remplissage uni">
              <a:hlinkClick r:id="rId6"/>
              <a:extLst>
                <a:ext uri="{FF2B5EF4-FFF2-40B4-BE49-F238E27FC236}">
                  <a16:creationId xmlns:a16="http://schemas.microsoft.com/office/drawing/2014/main" id="{1E2A4B29-6279-22DC-AAA6-4DEF62CE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79664" y="952465"/>
              <a:ext cx="914400" cy="9144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B134E0E-F3E7-10BB-D0D0-3A708EC637DE}"/>
                </a:ext>
              </a:extLst>
            </p:cNvPr>
            <p:cNvSpPr txBox="1"/>
            <p:nvPr/>
          </p:nvSpPr>
          <p:spPr>
            <a:xfrm>
              <a:off x="8778240" y="1193006"/>
              <a:ext cx="1242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Vidéo FFSU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3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079205"/>
            <a:ext cx="953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POUR LA SUITE…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3A84AC-59E9-6974-DE70-658D0FA7141E}"/>
              </a:ext>
            </a:extLst>
          </p:cNvPr>
          <p:cNvSpPr txBox="1"/>
          <p:nvPr/>
        </p:nvSpPr>
        <p:spPr>
          <a:xfrm>
            <a:off x="1204256" y="2044065"/>
            <a:ext cx="102933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Réunion des capitaines 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1 octobre à Angers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2 octobre à Nantes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Engagement des équipes : du 13 septembre au 9 octobre (point étape durant la réunion des capitaines)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Début des championnats : Après les vacances d’automne.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3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295345" y="2271416"/>
            <a:ext cx="10293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88484B-7DE4-A3C9-3BF6-467CF065676C}"/>
              </a:ext>
            </a:extLst>
          </p:cNvPr>
          <p:cNvSpPr txBox="1"/>
          <p:nvPr/>
        </p:nvSpPr>
        <p:spPr>
          <a:xfrm>
            <a:off x="1961766" y="890939"/>
            <a:ext cx="842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CONTACTS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144909-DE2B-DCAF-8414-821DC6DE728A}"/>
              </a:ext>
            </a:extLst>
          </p:cNvPr>
          <p:cNvSpPr txBox="1"/>
          <p:nvPr/>
        </p:nvSpPr>
        <p:spPr>
          <a:xfrm>
            <a:off x="2059083" y="2072932"/>
            <a:ext cx="61552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02.40.94.49.50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3"/>
              </a:rPr>
              <a:t>paysdelaloire@sport-u.com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4"/>
              </a:rPr>
              <a:t>www.sport-u-paysdelaloire.com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LiguePDLFFSU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ffsu_paysdelaloire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FFSU_Pays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de la Loire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A01B088-8689-0E37-B88C-3C6A289ED959}"/>
              </a:ext>
            </a:extLst>
          </p:cNvPr>
          <p:cNvGrpSpPr/>
          <p:nvPr/>
        </p:nvGrpSpPr>
        <p:grpSpPr>
          <a:xfrm>
            <a:off x="801872" y="2006285"/>
            <a:ext cx="1382382" cy="4455134"/>
            <a:chOff x="2143822" y="1976046"/>
            <a:chExt cx="1382382" cy="4455134"/>
          </a:xfrm>
        </p:grpSpPr>
        <p:pic>
          <p:nvPicPr>
            <p:cNvPr id="26" name="Image 25" descr="Une image contenant rouge, symbole, Carmin, logo&#10;&#10;Description générée automatiquement">
              <a:extLst>
                <a:ext uri="{FF2B5EF4-FFF2-40B4-BE49-F238E27FC236}">
                  <a16:creationId xmlns:a16="http://schemas.microsoft.com/office/drawing/2014/main" id="{93608FAD-5FCC-B0CA-162F-C586EACAC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219" y="5534195"/>
              <a:ext cx="896985" cy="896985"/>
            </a:xfrm>
            <a:prstGeom prst="rect">
              <a:avLst/>
            </a:prstGeom>
          </p:spPr>
        </p:pic>
        <p:pic>
          <p:nvPicPr>
            <p:cNvPr id="12" name="Image 6" descr="Une image contenant objet&#10;&#10;Description générée automatiquement">
              <a:extLst>
                <a:ext uri="{FF2B5EF4-FFF2-40B4-BE49-F238E27FC236}">
                  <a16:creationId xmlns:a16="http://schemas.microsoft.com/office/drawing/2014/main" id="{6C39AC5A-74D9-59F9-30A5-7F6102163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704" y="2649076"/>
              <a:ext cx="605034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8" descr="Une image contenant trousse de secours, signe, moniteur, objet&#10;&#10;Description générée automatiquement">
              <a:extLst>
                <a:ext uri="{FF2B5EF4-FFF2-40B4-BE49-F238E27FC236}">
                  <a16:creationId xmlns:a16="http://schemas.microsoft.com/office/drawing/2014/main" id="{DD5200AF-A5DA-7ECC-54B9-086C82AB8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56" y="4159696"/>
              <a:ext cx="615569" cy="64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DEE695C9-8294-AE30-9D14-D6D8693B1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822" y="4929358"/>
              <a:ext cx="605034" cy="661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17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3259ED70-C386-F4C2-8B79-BB1B9101C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704" y="3407371"/>
              <a:ext cx="605034" cy="638175"/>
            </a:xfrm>
            <a:prstGeom prst="rect">
              <a:avLst/>
            </a:prstGeom>
          </p:spPr>
        </p:pic>
        <p:pic>
          <p:nvPicPr>
            <p:cNvPr id="20" name="Image 19" descr="Une image contenant croquis, clipart, silhouette&#10;&#10;Description générée automatiquement">
              <a:extLst>
                <a:ext uri="{FF2B5EF4-FFF2-40B4-BE49-F238E27FC236}">
                  <a16:creationId xmlns:a16="http://schemas.microsoft.com/office/drawing/2014/main" id="{FE093B90-AA51-8FAE-8035-628E2D1E5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704" y="1976046"/>
              <a:ext cx="605034" cy="638175"/>
            </a:xfrm>
            <a:prstGeom prst="rect">
              <a:avLst/>
            </a:prstGeom>
          </p:spPr>
        </p:pic>
        <p:pic>
          <p:nvPicPr>
            <p:cNvPr id="22" name="Image 21" descr="Une image contenant Graphique, symbole, logo, Police&#10;&#10;Description générée automatiquement">
              <a:extLst>
                <a:ext uri="{FF2B5EF4-FFF2-40B4-BE49-F238E27FC236}">
                  <a16:creationId xmlns:a16="http://schemas.microsoft.com/office/drawing/2014/main" id="{638B40D9-14F2-C0FA-FBC7-E3A44271C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998" y="4929358"/>
              <a:ext cx="573427" cy="604837"/>
            </a:xfrm>
            <a:prstGeom prst="rect">
              <a:avLst/>
            </a:prstGeom>
          </p:spPr>
        </p:pic>
      </p:grpSp>
      <p:pic>
        <p:nvPicPr>
          <p:cNvPr id="16" name="Image 15" descr="Une image contenant motif, capture d’écran, noir, pixel&#10;&#10;Description générée automatiquement">
            <a:extLst>
              <a:ext uri="{FF2B5EF4-FFF2-40B4-BE49-F238E27FC236}">
                <a16:creationId xmlns:a16="http://schemas.microsoft.com/office/drawing/2014/main" id="{5156A4AC-D62F-051F-FEBA-6C6622AEBB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68" y="1660380"/>
            <a:ext cx="3868555" cy="38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2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67E2EFC-25BB-1E52-E97E-3427913D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CE39D2-5014-E425-E574-65AE84F40121}"/>
              </a:ext>
            </a:extLst>
          </p:cNvPr>
          <p:cNvSpPr txBox="1"/>
          <p:nvPr/>
        </p:nvSpPr>
        <p:spPr>
          <a:xfrm>
            <a:off x="1495150" y="1776210"/>
            <a:ext cx="91553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3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AFFILIATION / CONTRÔLE </a:t>
            </a:r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D’HONORABILIT</a:t>
            </a:r>
            <a:r>
              <a:rPr lang="fr-FR" sz="3200" cap="all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é</a:t>
            </a:r>
            <a:endParaRPr lang="fr-FR" sz="3200" cap="all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LICENCES / ASSURANCES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ELECTIONS / DELEGUES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FINANCES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MEDICAL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ARBITRAGE / FORMATION /SPORTIF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ACTIONS DE RENTREE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PACK COM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B59A7A-B8EA-7BA1-F44C-F9AB3D6F2B88}"/>
              </a:ext>
            </a:extLst>
          </p:cNvPr>
          <p:cNvSpPr txBox="1"/>
          <p:nvPr/>
        </p:nvSpPr>
        <p:spPr>
          <a:xfrm>
            <a:off x="1858619" y="923430"/>
            <a:ext cx="842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211480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249524" y="2188240"/>
            <a:ext cx="102933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Affiliation : Obligatoire / Annuelle / Payante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 Permet de créer des licences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Fournir l’assurance RC ou prendre celle de la FFSU (1,88€/licencié).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Site : Administratif – démarches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Contrôle d’honorabilité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: Lutte contre VSS / Educ et Exploitants / obligation d’information sur contrôle potentiel   notice disponible</a:t>
            </a: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AFFILIATION / </a:t>
            </a:r>
            <a:r>
              <a:rPr lang="fr-FR" sz="4000" b="1" dirty="0" err="1">
                <a:solidFill>
                  <a:srgbClr val="C00000"/>
                </a:solidFill>
                <a:latin typeface="Avenir Next LT Pro" panose="020B0504020202020204" pitchFamily="34" charset="0"/>
              </a:rPr>
              <a:t>HONORABILIT</a:t>
            </a:r>
            <a:r>
              <a:rPr lang="fr-FR" sz="4000" b="1" cap="all" dirty="0" err="1">
                <a:solidFill>
                  <a:srgbClr val="C00000"/>
                </a:solidFill>
                <a:latin typeface="Avenir Next LT Pro" panose="020B0504020202020204" pitchFamily="34" charset="0"/>
              </a:rPr>
              <a:t>é</a:t>
            </a:r>
            <a:endParaRPr lang="fr-FR" sz="4000" b="1" cap="all" dirty="0">
              <a:solidFill>
                <a:srgbClr val="C00000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5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249524" y="2188240"/>
            <a:ext cx="102933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Compétiteur.trice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(étudiant/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non-étudiant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) / Dirigeant (élus et délégués de l’AS) / Arbitre (faite par nos soins)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Pass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Sport U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 fournir à vos étudiants : fiche inscription (ou lien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forms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) / obligation d’information pour les garanties accidents et pour le suivi-soutien des VSS/ questionnaire de santé / CM type FFSU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Fichier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upload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en masse bientôt disponible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Tuto pour les licences :</a:t>
            </a: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LICENCES /ASSURANCES</a:t>
            </a:r>
          </a:p>
        </p:txBody>
      </p:sp>
      <p:pic>
        <p:nvPicPr>
          <p:cNvPr id="2" name="Graphique 1" descr="Lien avec un remplissage uni">
            <a:hlinkClick r:id="rId3"/>
            <a:extLst>
              <a:ext uri="{FF2B5EF4-FFF2-40B4-BE49-F238E27FC236}">
                <a16:creationId xmlns:a16="http://schemas.microsoft.com/office/drawing/2014/main" id="{854F47DD-0FBE-9AE5-12EC-AB4950657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2209" y="623281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33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DDCF7C-7790-1951-EDAB-2BF1FC7A47EC}"/>
              </a:ext>
            </a:extLst>
          </p:cNvPr>
          <p:cNvSpPr txBox="1"/>
          <p:nvPr/>
        </p:nvSpPr>
        <p:spPr>
          <a:xfrm>
            <a:off x="1898605" y="1083851"/>
            <a:ext cx="10293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Tutoriel pour la prise de licence :</a:t>
            </a:r>
          </a:p>
        </p:txBody>
      </p:sp>
      <p:pic>
        <p:nvPicPr>
          <p:cNvPr id="15" name="Graphique 14" descr="Index pointant vers la droite vu du côté du dos de la main contour">
            <a:extLst>
              <a:ext uri="{FF2B5EF4-FFF2-40B4-BE49-F238E27FC236}">
                <a16:creationId xmlns:a16="http://schemas.microsoft.com/office/drawing/2014/main" id="{4947D4E1-96C6-9F77-3476-60D36D4E2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3030" y="2841574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0D907C-E32C-23D9-8287-BC98F8496CB2}"/>
              </a:ext>
            </a:extLst>
          </p:cNvPr>
          <p:cNvSpPr txBox="1"/>
          <p:nvPr/>
        </p:nvSpPr>
        <p:spPr>
          <a:xfrm>
            <a:off x="1731182" y="3067941"/>
            <a:ext cx="1265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Cliquez</a:t>
            </a:r>
          </a:p>
        </p:txBody>
      </p:sp>
      <p:pic>
        <p:nvPicPr>
          <p:cNvPr id="18" name="Graphique 17" descr="Retour avec un remplissage uni">
            <a:extLst>
              <a:ext uri="{FF2B5EF4-FFF2-40B4-BE49-F238E27FC236}">
                <a16:creationId xmlns:a16="http://schemas.microsoft.com/office/drawing/2014/main" id="{365D8E8C-2EE9-F4F8-72B8-B78EF805C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439391">
            <a:off x="7548922" y="2713106"/>
            <a:ext cx="914400" cy="9144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235C61-CA3F-C704-B45A-BAE28BA8487A}"/>
              </a:ext>
            </a:extLst>
          </p:cNvPr>
          <p:cNvSpPr txBox="1"/>
          <p:nvPr/>
        </p:nvSpPr>
        <p:spPr>
          <a:xfrm>
            <a:off x="7932034" y="3627506"/>
            <a:ext cx="4817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Dans le pack « Administratif »</a:t>
            </a:r>
          </a:p>
        </p:txBody>
      </p:sp>
      <p:pic>
        <p:nvPicPr>
          <p:cNvPr id="10" name="Image 9" descr="Une image contenant texte, capture d’écran, Police, conception&#10;&#10;Description générée automatiquement">
            <a:hlinkClick r:id="rId7"/>
            <a:extLst>
              <a:ext uri="{FF2B5EF4-FFF2-40B4-BE49-F238E27FC236}">
                <a16:creationId xmlns:a16="http://schemas.microsoft.com/office/drawing/2014/main" id="{D164D7F2-B6F3-95F9-F6C0-99A3E6145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92" y="1950847"/>
            <a:ext cx="3645158" cy="382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35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249524" y="2188240"/>
            <a:ext cx="102933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Souscrire à un contrat responsabilité civile - de votre côté ou FFSU (1,88€/licence)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Obligation d’informer ses adhérents sur les contrats « accidents corporels » (facultatif : 1,09€/licence - contrat FFSU)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 la RC ne couvre que les dommages que </a:t>
            </a:r>
            <a:r>
              <a:rPr lang="fr-FR" sz="240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vous causez.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ASSURANCES</a:t>
            </a:r>
          </a:p>
        </p:txBody>
      </p:sp>
    </p:spTree>
    <p:extLst>
      <p:ext uri="{BB962C8B-B14F-4D97-AF65-F5344CB8AC3E}">
        <p14:creationId xmlns:p14="http://schemas.microsoft.com/office/powerpoint/2010/main" val="339509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222364" y="2188240"/>
            <a:ext cx="1029339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Elections à la ligue pour le mandat 2024/2028 :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16 octobre 2024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2 collèges : Etudiants (9 postes) – Non–étudiants (9 postes)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L’idéal serait : un territoire bien représenté et une mixité.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2"/>
              </a:rPr>
              <a:t>Candidatures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: 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avant le 30 septembre 2024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i="1" u="sng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Délégués pour l’AG fédérale : fichier à remplir avant le 14/10/24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Vote en ligne – durant 5 jours - pas de procuration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Licences « dirigeant » à faire dans le même temps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ELECTIONS - DELEGUES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E876BD-A74A-1A90-7B8F-99FAE322325D}"/>
              </a:ext>
            </a:extLst>
          </p:cNvPr>
          <p:cNvSpPr txBox="1"/>
          <p:nvPr/>
        </p:nvSpPr>
        <p:spPr>
          <a:xfrm>
            <a:off x="214469" y="3163824"/>
            <a:ext cx="92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latin typeface="Avenir Next LT Pro" panose="020B0504020202020204" pitchFamily="34" charset="0"/>
              </a:rPr>
              <a:t>LIGUE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918DE9-4BCF-AEFE-63FC-E184FC3DA0B2}"/>
              </a:ext>
            </a:extLst>
          </p:cNvPr>
          <p:cNvSpPr txBox="1"/>
          <p:nvPr/>
        </p:nvSpPr>
        <p:spPr>
          <a:xfrm>
            <a:off x="214469" y="4797552"/>
            <a:ext cx="92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latin typeface="Avenir Next LT Pro" panose="020B0504020202020204" pitchFamily="34" charset="0"/>
              </a:rPr>
              <a:t>FFSU</a:t>
            </a:r>
          </a:p>
        </p:txBody>
      </p:sp>
    </p:spTree>
    <p:extLst>
      <p:ext uri="{BB962C8B-B14F-4D97-AF65-F5344CB8AC3E}">
        <p14:creationId xmlns:p14="http://schemas.microsoft.com/office/powerpoint/2010/main" val="181382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222364" y="2188240"/>
            <a:ext cx="1029339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Coût des licences : 2 parts : Fédération 21,5€ + Ligue 9,5€ = 31€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Cotisations : au choix de chaque AS/BDS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pass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région /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Pass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sport (état - boursiers) / OMS (Nantes – Angers)</a:t>
            </a: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Aide CVEC pour les AS/BDS affiliées en 23/24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Aides aux déplacements (fin d’année universitaire / minibus)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Utilisation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helloasso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: </a:t>
            </a: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FINANCES</a:t>
            </a:r>
          </a:p>
        </p:txBody>
      </p:sp>
      <p:pic>
        <p:nvPicPr>
          <p:cNvPr id="4" name="Graphique 3" descr="Lien avec un remplissage uni">
            <a:hlinkClick r:id="rId3"/>
            <a:extLst>
              <a:ext uri="{FF2B5EF4-FFF2-40B4-BE49-F238E27FC236}">
                <a16:creationId xmlns:a16="http://schemas.microsoft.com/office/drawing/2014/main" id="{AEE61C0F-1C3E-787E-7802-2580304E8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0185" y="626983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55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630</Words>
  <Application>Microsoft Office PowerPoint</Application>
  <PresentationFormat>Grand écran</PresentationFormat>
  <Paragraphs>123</Paragraphs>
  <Slides>17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Avenir Next LT Pro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Adrien MARSALEIX</dc:creator>
  <cp:lastModifiedBy>Adrien MARSALEIX</cp:lastModifiedBy>
  <cp:revision>1</cp:revision>
  <dcterms:created xsi:type="dcterms:W3CDTF">2023-08-29T13:41:29Z</dcterms:created>
  <dcterms:modified xsi:type="dcterms:W3CDTF">2024-09-17T15:10:25Z</dcterms:modified>
</cp:coreProperties>
</file>